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02" r:id="rId3"/>
    <p:sldId id="498" r:id="rId4"/>
    <p:sldId id="503" r:id="rId5"/>
    <p:sldId id="507" r:id="rId6"/>
    <p:sldId id="506" r:id="rId7"/>
    <p:sldId id="504" r:id="rId8"/>
    <p:sldId id="505" r:id="rId9"/>
    <p:sldId id="511" r:id="rId10"/>
    <p:sldId id="518" r:id="rId11"/>
    <p:sldId id="508" r:id="rId12"/>
    <p:sldId id="509" r:id="rId13"/>
    <p:sldId id="510" r:id="rId14"/>
    <p:sldId id="512" r:id="rId15"/>
    <p:sldId id="517" r:id="rId16"/>
    <p:sldId id="513" r:id="rId17"/>
    <p:sldId id="515" r:id="rId18"/>
    <p:sldId id="519" r:id="rId19"/>
    <p:sldId id="514" r:id="rId20"/>
    <p:sldId id="516" r:id="rId21"/>
    <p:sldId id="520" r:id="rId22"/>
    <p:sldId id="521" r:id="rId23"/>
    <p:sldId id="52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0" d="100"/>
          <a:sy n="90" d="100"/>
        </p:scale>
        <p:origin x="96" y="4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78E6F-CF66-34A2-7F9E-4B1376939A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061979-31FC-4467-E5EB-F1A7C87B4E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F7CD2B-649F-A11E-E3BF-B37CB786E6EC}"/>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A753F457-772B-3BB0-E6C4-870AA3BAF2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19F9DB-2A6B-D342-2A33-FF54E5B00908}"/>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88212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FEF7A-DE85-5E0C-5AE8-B2E1FD6743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1FE8F6-434C-DBA7-258E-CCF54736D2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938A6-69E0-F11F-D661-EFE9FCC80359}"/>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D2F4877A-5017-414F-1073-533476E9A3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73EED4-44EC-AEA4-BE84-35D6501C1F6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28514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797A7B-94E0-7EEB-2139-51129C9DE4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59D123-4042-71B1-1E8E-932AACF425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8C89FE-4AFA-A287-7595-5726CF2DC389}"/>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3DF4B2BD-4ADF-5D1A-DF60-A41371576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8D13F4-D999-D04B-910B-51C80981A73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15761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27286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39590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0018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2904315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6722059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298532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48515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0007089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708BC-6E2C-6171-10A8-CCDF6D2183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F60FC0-14F9-0B09-3B3F-C4DE3F5A2C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562AA9-95EE-027E-272E-CBAED5B8D721}"/>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4548C96D-A00C-4A4E-CE97-B2AEB3F801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77856B-E9BE-3566-77CD-0A75125DF1F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262709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3930325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3169528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2076052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68627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4F372-4B5A-08EC-278E-381791227C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CBA6D9-68CF-1E49-9049-5A127664C7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C8BF3E-BEEC-183C-77CE-0D4D210188E2}"/>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7F117D0D-FC91-02BA-CD7C-92CF8FFD2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145F52-B326-95AB-636B-568578191EC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41645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F7C3E-163B-DFC3-B043-C3573B9FD3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F154C-D2ED-9C54-DC79-B63DD67C2E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C7885C-A41F-938B-70DC-B678C99B6A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7B40FC-B52F-7375-CC4E-1E98433E1869}"/>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6" name="页脚占位符 5">
            <a:extLst>
              <a:ext uri="{FF2B5EF4-FFF2-40B4-BE49-F238E27FC236}">
                <a16:creationId xmlns:a16="http://schemas.microsoft.com/office/drawing/2014/main" id="{E471963D-CDEA-0842-8B5E-16397EEED6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70DC3C-EEC6-A6AD-9DCC-005E055B3357}"/>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83176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AB3EB-1A49-5B48-55A2-E8318D75E8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5D6403-E5F6-F28B-DBA2-1118783A4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F14A8D-32C2-AC26-AC83-0EB87F1773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8CD3CB-8FD1-8E25-017A-217019F84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423283-FFF1-4414-E167-D14F8B06C3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0A2BC1-C6A1-7691-8BE6-86D62583578B}"/>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8" name="页脚占位符 7">
            <a:extLst>
              <a:ext uri="{FF2B5EF4-FFF2-40B4-BE49-F238E27FC236}">
                <a16:creationId xmlns:a16="http://schemas.microsoft.com/office/drawing/2014/main" id="{B278E84F-2EFB-5DD0-0BFD-7D8C60E283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0963C1-4EE4-7674-17E7-3E585590734E}"/>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60289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58DD-5430-EBFA-411A-C47711B7F5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3FE254-B7BB-DF88-2036-E8A72CDCAFB8}"/>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4" name="页脚占位符 3">
            <a:extLst>
              <a:ext uri="{FF2B5EF4-FFF2-40B4-BE49-F238E27FC236}">
                <a16:creationId xmlns:a16="http://schemas.microsoft.com/office/drawing/2014/main" id="{DB5321FC-A444-F6E4-6428-5F1E0259C1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A3A1B1-5F43-1506-3EBB-A900960C9FF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21390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31E116-6D3E-1D23-24D4-D22017F77606}"/>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3" name="页脚占位符 2">
            <a:extLst>
              <a:ext uri="{FF2B5EF4-FFF2-40B4-BE49-F238E27FC236}">
                <a16:creationId xmlns:a16="http://schemas.microsoft.com/office/drawing/2014/main" id="{1DE7BAA1-2CEF-56E9-47F9-90A5BB5A98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31E71D-F55C-2E6C-8686-176A6C4A04D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799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EAE0-AF95-F4B8-C0AC-DA9CC02EC7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300527-ACB1-2458-E86B-C248ECCBB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4941FE-C132-5C54-B62F-6ABA5C066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1490C2-C700-F2AE-E495-4D39F95B4439}"/>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6" name="页脚占位符 5">
            <a:extLst>
              <a:ext uri="{FF2B5EF4-FFF2-40B4-BE49-F238E27FC236}">
                <a16:creationId xmlns:a16="http://schemas.microsoft.com/office/drawing/2014/main" id="{3EB83E66-A408-A460-7EC9-8BCA6602C0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555352-E75A-2AC7-941F-C564F9B6DA8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5074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55C3B-AE51-DD25-0F5D-DB4424BB39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06EE6D-F8E1-759E-A7A4-4F3EC02054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548797-1657-BC03-05A4-C267E7562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14CD38-67FB-F854-3393-800DBACDAEBF}"/>
              </a:ext>
            </a:extLst>
          </p:cNvPr>
          <p:cNvSpPr>
            <a:spLocks noGrp="1"/>
          </p:cNvSpPr>
          <p:nvPr>
            <p:ph type="dt" sz="half" idx="10"/>
          </p:nvPr>
        </p:nvSpPr>
        <p:spPr/>
        <p:txBody>
          <a:bodyPr/>
          <a:lstStyle/>
          <a:p>
            <a:fld id="{F1535811-192A-4646-B8A8-250EE7CA4AAF}" type="datetimeFigureOut">
              <a:rPr lang="zh-CN" altLang="en-US" smtClean="0"/>
              <a:t>2024-04-22</a:t>
            </a:fld>
            <a:endParaRPr lang="zh-CN" altLang="en-US"/>
          </a:p>
        </p:txBody>
      </p:sp>
      <p:sp>
        <p:nvSpPr>
          <p:cNvPr id="6" name="页脚占位符 5">
            <a:extLst>
              <a:ext uri="{FF2B5EF4-FFF2-40B4-BE49-F238E27FC236}">
                <a16:creationId xmlns:a16="http://schemas.microsoft.com/office/drawing/2014/main" id="{FBB06527-43E7-CBA5-288F-2E40CD1B44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2C8964-F87D-BEBA-319F-735D29B8489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68505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D735A8-69E5-BCC2-E6EB-CC7FA2900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5FCD31-61F0-A5C8-9F42-FBE7AB6B27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A4B1CD-A659-65E1-37C7-9BF647A07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35811-192A-4646-B8A8-250EE7CA4AAF}" type="datetimeFigureOut">
              <a:rPr lang="zh-CN" altLang="en-US" smtClean="0"/>
              <a:t>2024-04-22</a:t>
            </a:fld>
            <a:endParaRPr lang="zh-CN" altLang="en-US"/>
          </a:p>
        </p:txBody>
      </p:sp>
      <p:sp>
        <p:nvSpPr>
          <p:cNvPr id="5" name="页脚占位符 4">
            <a:extLst>
              <a:ext uri="{FF2B5EF4-FFF2-40B4-BE49-F238E27FC236}">
                <a16:creationId xmlns:a16="http://schemas.microsoft.com/office/drawing/2014/main" id="{334E6FB6-27A3-4F54-0EA5-4CB05F8C6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CFF7F0-AD4E-BCCC-77E4-A750C21CD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876593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96947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Diffusion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16977A-2573-91AB-8907-64529012BE22}"/>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3" name="矩形 2">
            <a:extLst>
              <a:ext uri="{FF2B5EF4-FFF2-40B4-BE49-F238E27FC236}">
                <a16:creationId xmlns:a16="http://schemas.microsoft.com/office/drawing/2014/main" id="{069E738D-470B-AFF3-37F1-13057B5200B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C5FE9FA-2648-1E97-DE98-0C74C6339238}"/>
              </a:ext>
            </a:extLst>
          </p:cNvPr>
          <p:cNvSpPr txBox="1"/>
          <p:nvPr/>
        </p:nvSpPr>
        <p:spPr>
          <a:xfrm>
            <a:off x="490038" y="463334"/>
            <a:ext cx="5371811" cy="115608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Markov Chain</a:t>
            </a:r>
          </a:p>
          <a:p>
            <a:pPr>
              <a:lnSpc>
                <a:spcPct val="150000"/>
              </a:lnSpc>
            </a:pPr>
            <a:r>
              <a:rPr lang="en-US" altLang="zh-CN" sz="1600" dirty="0">
                <a:latin typeface="Times New Roman" panose="02020603050405020304" pitchFamily="18" charset="0"/>
                <a:cs typeface="Times New Roman" panose="02020603050405020304" pitchFamily="18" charset="0"/>
              </a:rPr>
              <a:t>The probability of moving to the next state depends only on the present state and not on the previous states:</a:t>
            </a:r>
            <a:endParaRPr lang="zh-CN" altLang="en-US" sz="16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1AABB44-C946-6DA0-57BE-4726075A17C0}"/>
              </a:ext>
            </a:extLst>
          </p:cNvPr>
          <p:cNvPicPr>
            <a:picLocks noChangeAspect="1"/>
          </p:cNvPicPr>
          <p:nvPr/>
        </p:nvPicPr>
        <p:blipFill>
          <a:blip r:embed="rId2"/>
          <a:stretch>
            <a:fillRect/>
          </a:stretch>
        </p:blipFill>
        <p:spPr>
          <a:xfrm>
            <a:off x="6470280" y="2134721"/>
            <a:ext cx="5548764" cy="591396"/>
          </a:xfrm>
          <a:prstGeom prst="rect">
            <a:avLst/>
          </a:prstGeom>
        </p:spPr>
      </p:pic>
      <p:sp>
        <p:nvSpPr>
          <p:cNvPr id="12" name="矩形 11">
            <a:extLst>
              <a:ext uri="{FF2B5EF4-FFF2-40B4-BE49-F238E27FC236}">
                <a16:creationId xmlns:a16="http://schemas.microsoft.com/office/drawing/2014/main" id="{536C3FB1-9A45-B292-313A-5E9CDB5A1319}"/>
              </a:ext>
            </a:extLst>
          </p:cNvPr>
          <p:cNvSpPr/>
          <p:nvPr/>
        </p:nvSpPr>
        <p:spPr>
          <a:xfrm>
            <a:off x="350488" y="324256"/>
            <a:ext cx="5699085" cy="45747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858F672-11EA-631F-FA03-B1C3DD2081BB}"/>
              </a:ext>
            </a:extLst>
          </p:cNvPr>
          <p:cNvSpPr txBox="1"/>
          <p:nvPr/>
        </p:nvSpPr>
        <p:spPr>
          <a:xfrm>
            <a:off x="6595742" y="674043"/>
            <a:ext cx="4412677" cy="128907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the Diffusion Model, we add independent noise every time, so we can use Markov chain to represent.</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4C0623E-1344-3322-B48F-39C69E1E8430}"/>
              </a:ext>
            </a:extLst>
          </p:cNvPr>
          <p:cNvPicPr>
            <a:picLocks noChangeAspect="1"/>
          </p:cNvPicPr>
          <p:nvPr/>
        </p:nvPicPr>
        <p:blipFill>
          <a:blip r:embed="rId3"/>
          <a:stretch>
            <a:fillRect/>
          </a:stretch>
        </p:blipFill>
        <p:spPr>
          <a:xfrm>
            <a:off x="6470280" y="3000338"/>
            <a:ext cx="5548764" cy="3296948"/>
          </a:xfrm>
          <a:prstGeom prst="rect">
            <a:avLst/>
          </a:prstGeom>
        </p:spPr>
      </p:pic>
      <p:pic>
        <p:nvPicPr>
          <p:cNvPr id="15" name="图片 14">
            <a:extLst>
              <a:ext uri="{FF2B5EF4-FFF2-40B4-BE49-F238E27FC236}">
                <a16:creationId xmlns:a16="http://schemas.microsoft.com/office/drawing/2014/main" id="{997900BE-316E-2D1D-7EBB-2F2072DE8048}"/>
              </a:ext>
            </a:extLst>
          </p:cNvPr>
          <p:cNvPicPr>
            <a:picLocks noChangeAspect="1"/>
          </p:cNvPicPr>
          <p:nvPr/>
        </p:nvPicPr>
        <p:blipFill>
          <a:blip r:embed="rId4"/>
          <a:stretch>
            <a:fillRect/>
          </a:stretch>
        </p:blipFill>
        <p:spPr>
          <a:xfrm>
            <a:off x="11265327" y="-2"/>
            <a:ext cx="926672" cy="926672"/>
          </a:xfrm>
          <a:prstGeom prst="rect">
            <a:avLst/>
          </a:prstGeom>
        </p:spPr>
      </p:pic>
      <p:pic>
        <p:nvPicPr>
          <p:cNvPr id="16" name="图片 15">
            <a:extLst>
              <a:ext uri="{FF2B5EF4-FFF2-40B4-BE49-F238E27FC236}">
                <a16:creationId xmlns:a16="http://schemas.microsoft.com/office/drawing/2014/main" id="{12716F0A-4DCF-DECD-706E-3A8CF5941A5A}"/>
              </a:ext>
            </a:extLst>
          </p:cNvPr>
          <p:cNvPicPr>
            <a:picLocks noChangeAspect="1"/>
          </p:cNvPicPr>
          <p:nvPr/>
        </p:nvPicPr>
        <p:blipFill>
          <a:blip r:embed="rId5"/>
          <a:stretch>
            <a:fillRect/>
          </a:stretch>
        </p:blipFill>
        <p:spPr>
          <a:xfrm>
            <a:off x="391272" y="1871098"/>
            <a:ext cx="5470577" cy="290313"/>
          </a:xfrm>
          <a:prstGeom prst="rect">
            <a:avLst/>
          </a:prstGeom>
        </p:spPr>
      </p:pic>
      <p:pic>
        <p:nvPicPr>
          <p:cNvPr id="17" name="图片 16">
            <a:extLst>
              <a:ext uri="{FF2B5EF4-FFF2-40B4-BE49-F238E27FC236}">
                <a16:creationId xmlns:a16="http://schemas.microsoft.com/office/drawing/2014/main" id="{12C9B20B-930A-48C7-FE28-222825CB202F}"/>
              </a:ext>
            </a:extLst>
          </p:cNvPr>
          <p:cNvPicPr>
            <a:picLocks noChangeAspect="1"/>
          </p:cNvPicPr>
          <p:nvPr/>
        </p:nvPicPr>
        <p:blipFill>
          <a:blip r:embed="rId6"/>
          <a:stretch>
            <a:fillRect/>
          </a:stretch>
        </p:blipFill>
        <p:spPr>
          <a:xfrm>
            <a:off x="533765" y="3190266"/>
            <a:ext cx="5328084" cy="215821"/>
          </a:xfrm>
          <a:prstGeom prst="rect">
            <a:avLst/>
          </a:prstGeom>
        </p:spPr>
      </p:pic>
      <p:sp>
        <p:nvSpPr>
          <p:cNvPr id="18" name="文本框 17">
            <a:extLst>
              <a:ext uri="{FF2B5EF4-FFF2-40B4-BE49-F238E27FC236}">
                <a16:creationId xmlns:a16="http://schemas.microsoft.com/office/drawing/2014/main" id="{16E9A943-AD51-9FD7-8326-EA546BEB224A}"/>
              </a:ext>
            </a:extLst>
          </p:cNvPr>
          <p:cNvSpPr txBox="1"/>
          <p:nvPr/>
        </p:nvSpPr>
        <p:spPr>
          <a:xfrm>
            <a:off x="490038" y="2619620"/>
            <a:ext cx="314333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Conditional Probability </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F033227-BC85-282D-5B9A-B44EF27E762F}"/>
              </a:ext>
            </a:extLst>
          </p:cNvPr>
          <p:cNvSpPr txBox="1"/>
          <p:nvPr/>
        </p:nvSpPr>
        <p:spPr>
          <a:xfrm>
            <a:off x="558973" y="3921052"/>
            <a:ext cx="256758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If A -&gt; B -&gt; C</a:t>
            </a:r>
            <a:endParaRPr lang="zh-CN" altLang="en-US"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B9F5193F-E0A6-9F6E-A4F3-9426CF7F0280}"/>
              </a:ext>
            </a:extLst>
          </p:cNvPr>
          <p:cNvPicPr>
            <a:picLocks noChangeAspect="1"/>
          </p:cNvPicPr>
          <p:nvPr/>
        </p:nvPicPr>
        <p:blipFill>
          <a:blip r:embed="rId7"/>
          <a:stretch>
            <a:fillRect/>
          </a:stretch>
        </p:blipFill>
        <p:spPr>
          <a:xfrm>
            <a:off x="554838" y="4439945"/>
            <a:ext cx="5249732" cy="223096"/>
          </a:xfrm>
          <a:prstGeom prst="rect">
            <a:avLst/>
          </a:prstGeom>
        </p:spPr>
      </p:pic>
    </p:spTree>
    <p:extLst>
      <p:ext uri="{BB962C8B-B14F-4D97-AF65-F5344CB8AC3E}">
        <p14:creationId xmlns:p14="http://schemas.microsoft.com/office/powerpoint/2010/main" val="188377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EFE99D-B9AE-C520-5FAB-B640EB8E8801}"/>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FD5CD00C-6DDE-FC6B-2ED0-B8205AA1D6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F8E710A-0BE3-4796-1260-2939C76E6509}"/>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7830FB1F-4D00-83E5-D640-E6B7528CCEB5}"/>
              </a:ext>
            </a:extLst>
          </p:cNvPr>
          <p:cNvPicPr>
            <a:picLocks noChangeAspect="1"/>
          </p:cNvPicPr>
          <p:nvPr/>
        </p:nvPicPr>
        <p:blipFill>
          <a:blip r:embed="rId3"/>
          <a:stretch>
            <a:fillRect/>
          </a:stretch>
        </p:blipFill>
        <p:spPr>
          <a:xfrm>
            <a:off x="1653188" y="1992303"/>
            <a:ext cx="7526636" cy="4230824"/>
          </a:xfrm>
          <a:prstGeom prst="rect">
            <a:avLst/>
          </a:prstGeom>
        </p:spPr>
      </p:pic>
      <p:pic>
        <p:nvPicPr>
          <p:cNvPr id="7" name="图片 6">
            <a:extLst>
              <a:ext uri="{FF2B5EF4-FFF2-40B4-BE49-F238E27FC236}">
                <a16:creationId xmlns:a16="http://schemas.microsoft.com/office/drawing/2014/main" id="{DCDFDE47-D602-607B-EA3B-2205B0B519B7}"/>
              </a:ext>
            </a:extLst>
          </p:cNvPr>
          <p:cNvPicPr>
            <a:picLocks noChangeAspect="1"/>
          </p:cNvPicPr>
          <p:nvPr/>
        </p:nvPicPr>
        <p:blipFill>
          <a:blip r:embed="rId4"/>
          <a:stretch>
            <a:fillRect/>
          </a:stretch>
        </p:blipFill>
        <p:spPr>
          <a:xfrm>
            <a:off x="2428118" y="634873"/>
            <a:ext cx="5276850" cy="1190625"/>
          </a:xfrm>
          <a:prstGeom prst="rect">
            <a:avLst/>
          </a:prstGeom>
        </p:spPr>
      </p:pic>
    </p:spTree>
    <p:extLst>
      <p:ext uri="{BB962C8B-B14F-4D97-AF65-F5344CB8AC3E}">
        <p14:creationId xmlns:p14="http://schemas.microsoft.com/office/powerpoint/2010/main" val="117065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D614C9-2972-D158-0E26-3678F6226AF7}"/>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6A474983-2284-76F3-23EC-BC275B20D8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39E1621-74A6-3D59-F39A-04BD4F27FCA3}"/>
              </a:ext>
            </a:extLst>
          </p:cNvPr>
          <p:cNvPicPr>
            <a:picLocks noChangeAspect="1"/>
          </p:cNvPicPr>
          <p:nvPr/>
        </p:nvPicPr>
        <p:blipFill>
          <a:blip r:embed="rId2"/>
          <a:stretch>
            <a:fillRect/>
          </a:stretch>
        </p:blipFill>
        <p:spPr>
          <a:xfrm>
            <a:off x="969617" y="1003544"/>
            <a:ext cx="4206401" cy="2199030"/>
          </a:xfrm>
          <a:prstGeom prst="rect">
            <a:avLst/>
          </a:prstGeom>
        </p:spPr>
      </p:pic>
      <p:pic>
        <p:nvPicPr>
          <p:cNvPr id="6" name="图片 5">
            <a:extLst>
              <a:ext uri="{FF2B5EF4-FFF2-40B4-BE49-F238E27FC236}">
                <a16:creationId xmlns:a16="http://schemas.microsoft.com/office/drawing/2014/main" id="{4EE6DEBB-37FC-70A0-E836-BB15BEB09F6D}"/>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6E8C2F99-0438-7C01-7946-543C31CA3845}"/>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Sampling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A16FBE4-7BDB-85A7-E4F7-0573ADE00579}"/>
              </a:ext>
            </a:extLst>
          </p:cNvPr>
          <p:cNvPicPr>
            <a:picLocks noChangeAspect="1"/>
          </p:cNvPicPr>
          <p:nvPr/>
        </p:nvPicPr>
        <p:blipFill>
          <a:blip r:embed="rId4"/>
          <a:stretch>
            <a:fillRect/>
          </a:stretch>
        </p:blipFill>
        <p:spPr>
          <a:xfrm>
            <a:off x="1308732" y="3679750"/>
            <a:ext cx="8672578" cy="2199030"/>
          </a:xfrm>
          <a:prstGeom prst="rect">
            <a:avLst/>
          </a:prstGeom>
        </p:spPr>
      </p:pic>
      <p:pic>
        <p:nvPicPr>
          <p:cNvPr id="9" name="图片 8">
            <a:extLst>
              <a:ext uri="{FF2B5EF4-FFF2-40B4-BE49-F238E27FC236}">
                <a16:creationId xmlns:a16="http://schemas.microsoft.com/office/drawing/2014/main" id="{2B3B605C-D08C-8EFA-E631-2C73D52A5A39}"/>
              </a:ext>
            </a:extLst>
          </p:cNvPr>
          <p:cNvPicPr>
            <a:picLocks noChangeAspect="1"/>
          </p:cNvPicPr>
          <p:nvPr/>
        </p:nvPicPr>
        <p:blipFill>
          <a:blip r:embed="rId5"/>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93AD7BCC-E175-433B-353D-AC30D57AF53D}"/>
              </a:ext>
            </a:extLst>
          </p:cNvPr>
          <p:cNvPicPr>
            <a:picLocks noChangeAspect="1"/>
          </p:cNvPicPr>
          <p:nvPr/>
        </p:nvPicPr>
        <p:blipFill>
          <a:blip r:embed="rId6"/>
          <a:stretch>
            <a:fillRect/>
          </a:stretch>
        </p:blipFill>
        <p:spPr>
          <a:xfrm>
            <a:off x="5527287" y="979220"/>
            <a:ext cx="6045511" cy="615982"/>
          </a:xfrm>
          <a:prstGeom prst="rect">
            <a:avLst/>
          </a:prstGeom>
        </p:spPr>
      </p:pic>
      <p:pic>
        <p:nvPicPr>
          <p:cNvPr id="12" name="图片 11">
            <a:extLst>
              <a:ext uri="{FF2B5EF4-FFF2-40B4-BE49-F238E27FC236}">
                <a16:creationId xmlns:a16="http://schemas.microsoft.com/office/drawing/2014/main" id="{03A59947-EBB3-5F74-49AD-3E089EB87A48}"/>
              </a:ext>
            </a:extLst>
          </p:cNvPr>
          <p:cNvPicPr>
            <a:picLocks noChangeAspect="1"/>
          </p:cNvPicPr>
          <p:nvPr/>
        </p:nvPicPr>
        <p:blipFill>
          <a:blip r:embed="rId7"/>
          <a:stretch>
            <a:fillRect/>
          </a:stretch>
        </p:blipFill>
        <p:spPr>
          <a:xfrm>
            <a:off x="5527286" y="1582330"/>
            <a:ext cx="6045511" cy="1028859"/>
          </a:xfrm>
          <a:prstGeom prst="rect">
            <a:avLst/>
          </a:prstGeom>
        </p:spPr>
      </p:pic>
    </p:spTree>
    <p:extLst>
      <p:ext uri="{BB962C8B-B14F-4D97-AF65-F5344CB8AC3E}">
        <p14:creationId xmlns:p14="http://schemas.microsoft.com/office/powerpoint/2010/main" val="282212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848B56-0339-FA7E-8710-87BD20EB7B94}"/>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823865A2-1AC3-EDD2-CB30-50A3FD3CA34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FB819BD-EC1B-BDC2-2922-E04248990C81}"/>
              </a:ext>
            </a:extLst>
          </p:cNvPr>
          <p:cNvPicPr>
            <a:picLocks noChangeAspect="1"/>
          </p:cNvPicPr>
          <p:nvPr/>
        </p:nvPicPr>
        <p:blipFill>
          <a:blip r:embed="rId2"/>
          <a:stretch>
            <a:fillRect/>
          </a:stretch>
        </p:blipFill>
        <p:spPr>
          <a:xfrm>
            <a:off x="11265327" y="-2"/>
            <a:ext cx="926672" cy="926672"/>
          </a:xfrm>
          <a:prstGeom prst="rect">
            <a:avLst/>
          </a:prstGeom>
        </p:spPr>
      </p:pic>
      <p:sp>
        <p:nvSpPr>
          <p:cNvPr id="5" name="矩形 4">
            <a:extLst>
              <a:ext uri="{FF2B5EF4-FFF2-40B4-BE49-F238E27FC236}">
                <a16:creationId xmlns:a16="http://schemas.microsoft.com/office/drawing/2014/main" id="{CD62D508-E86D-9FF9-A8CE-7CD6AF65D6B2}"/>
              </a:ext>
            </a:extLst>
          </p:cNvPr>
          <p:cNvSpPr/>
          <p:nvPr/>
        </p:nvSpPr>
        <p:spPr>
          <a:xfrm>
            <a:off x="436930" y="578933"/>
            <a:ext cx="4094343" cy="4384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AA8EF2C-4EC8-A0B6-7224-C9F551166FEA}"/>
              </a:ext>
            </a:extLst>
          </p:cNvPr>
          <p:cNvSpPr txBox="1"/>
          <p:nvPr/>
        </p:nvSpPr>
        <p:spPr>
          <a:xfrm>
            <a:off x="590573" y="678851"/>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Bayes' theorem</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79FCE26-E72B-EC43-0C79-8783D8EAF0EE}"/>
              </a:ext>
            </a:extLst>
          </p:cNvPr>
          <p:cNvPicPr>
            <a:picLocks noChangeAspect="1"/>
          </p:cNvPicPr>
          <p:nvPr/>
        </p:nvPicPr>
        <p:blipFill>
          <a:blip r:embed="rId3"/>
          <a:stretch>
            <a:fillRect/>
          </a:stretch>
        </p:blipFill>
        <p:spPr>
          <a:xfrm>
            <a:off x="656596" y="1297840"/>
            <a:ext cx="2825392" cy="512103"/>
          </a:xfrm>
          <a:prstGeom prst="rect">
            <a:avLst/>
          </a:prstGeom>
        </p:spPr>
      </p:pic>
      <p:pic>
        <p:nvPicPr>
          <p:cNvPr id="11" name="图片 10">
            <a:extLst>
              <a:ext uri="{FF2B5EF4-FFF2-40B4-BE49-F238E27FC236}">
                <a16:creationId xmlns:a16="http://schemas.microsoft.com/office/drawing/2014/main" id="{548FD0EC-1543-40CD-2B68-E310DB3D3128}"/>
              </a:ext>
            </a:extLst>
          </p:cNvPr>
          <p:cNvPicPr>
            <a:picLocks noChangeAspect="1"/>
          </p:cNvPicPr>
          <p:nvPr/>
        </p:nvPicPr>
        <p:blipFill>
          <a:blip r:embed="rId4"/>
          <a:stretch>
            <a:fillRect/>
          </a:stretch>
        </p:blipFill>
        <p:spPr>
          <a:xfrm>
            <a:off x="656596" y="2191197"/>
            <a:ext cx="3655013" cy="527946"/>
          </a:xfrm>
          <a:prstGeom prst="rect">
            <a:avLst/>
          </a:prstGeom>
        </p:spPr>
      </p:pic>
      <p:pic>
        <p:nvPicPr>
          <p:cNvPr id="13" name="图片 12">
            <a:extLst>
              <a:ext uri="{FF2B5EF4-FFF2-40B4-BE49-F238E27FC236}">
                <a16:creationId xmlns:a16="http://schemas.microsoft.com/office/drawing/2014/main" id="{3713969B-EE26-9D49-E707-79609B454484}"/>
              </a:ext>
            </a:extLst>
          </p:cNvPr>
          <p:cNvPicPr>
            <a:picLocks noChangeAspect="1"/>
          </p:cNvPicPr>
          <p:nvPr/>
        </p:nvPicPr>
        <p:blipFill>
          <a:blip r:embed="rId5"/>
          <a:stretch>
            <a:fillRect/>
          </a:stretch>
        </p:blipFill>
        <p:spPr>
          <a:xfrm>
            <a:off x="656596" y="3908975"/>
            <a:ext cx="2825392" cy="893188"/>
          </a:xfrm>
          <a:prstGeom prst="rect">
            <a:avLst/>
          </a:prstGeom>
        </p:spPr>
      </p:pic>
      <p:sp>
        <p:nvSpPr>
          <p:cNvPr id="14" name="文本框 13">
            <a:extLst>
              <a:ext uri="{FF2B5EF4-FFF2-40B4-BE49-F238E27FC236}">
                <a16:creationId xmlns:a16="http://schemas.microsoft.com/office/drawing/2014/main" id="{1D43DFDD-6B84-8067-E0E0-463736FE034F}"/>
              </a:ext>
            </a:extLst>
          </p:cNvPr>
          <p:cNvSpPr txBox="1"/>
          <p:nvPr/>
        </p:nvSpPr>
        <p:spPr>
          <a:xfrm>
            <a:off x="590573" y="3356448"/>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Gaussian Distribution</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8A699165-105E-245A-0F84-C1C8824A4312}"/>
              </a:ext>
            </a:extLst>
          </p:cNvPr>
          <p:cNvPicPr>
            <a:picLocks noChangeAspect="1"/>
          </p:cNvPicPr>
          <p:nvPr/>
        </p:nvPicPr>
        <p:blipFill>
          <a:blip r:embed="rId6"/>
          <a:stretch>
            <a:fillRect/>
          </a:stretch>
        </p:blipFill>
        <p:spPr>
          <a:xfrm>
            <a:off x="5103100" y="1579854"/>
            <a:ext cx="6219525" cy="1191217"/>
          </a:xfrm>
          <a:prstGeom prst="rect">
            <a:avLst/>
          </a:prstGeom>
        </p:spPr>
      </p:pic>
      <p:pic>
        <p:nvPicPr>
          <p:cNvPr id="22" name="图片 21">
            <a:extLst>
              <a:ext uri="{FF2B5EF4-FFF2-40B4-BE49-F238E27FC236}">
                <a16:creationId xmlns:a16="http://schemas.microsoft.com/office/drawing/2014/main" id="{6E3178A9-B5C0-D9CD-4262-9E40B5BA7D12}"/>
              </a:ext>
            </a:extLst>
          </p:cNvPr>
          <p:cNvPicPr>
            <a:picLocks noChangeAspect="1"/>
          </p:cNvPicPr>
          <p:nvPr/>
        </p:nvPicPr>
        <p:blipFill>
          <a:blip r:embed="rId7"/>
          <a:stretch>
            <a:fillRect/>
          </a:stretch>
        </p:blipFill>
        <p:spPr>
          <a:xfrm>
            <a:off x="638630" y="5568910"/>
            <a:ext cx="1809843" cy="787440"/>
          </a:xfrm>
          <a:prstGeom prst="rect">
            <a:avLst/>
          </a:prstGeom>
        </p:spPr>
      </p:pic>
      <p:pic>
        <p:nvPicPr>
          <p:cNvPr id="31" name="图片 30">
            <a:extLst>
              <a:ext uri="{FF2B5EF4-FFF2-40B4-BE49-F238E27FC236}">
                <a16:creationId xmlns:a16="http://schemas.microsoft.com/office/drawing/2014/main" id="{B6C13C43-2DF8-32B0-89BD-37981034910B}"/>
              </a:ext>
            </a:extLst>
          </p:cNvPr>
          <p:cNvPicPr>
            <a:picLocks noChangeAspect="1"/>
          </p:cNvPicPr>
          <p:nvPr/>
        </p:nvPicPr>
        <p:blipFill>
          <a:blip r:embed="rId8"/>
          <a:stretch>
            <a:fillRect/>
          </a:stretch>
        </p:blipFill>
        <p:spPr>
          <a:xfrm>
            <a:off x="5217566" y="3011405"/>
            <a:ext cx="4886325" cy="714375"/>
          </a:xfrm>
          <a:prstGeom prst="rect">
            <a:avLst/>
          </a:prstGeom>
        </p:spPr>
      </p:pic>
      <p:pic>
        <p:nvPicPr>
          <p:cNvPr id="33" name="图片 32">
            <a:extLst>
              <a:ext uri="{FF2B5EF4-FFF2-40B4-BE49-F238E27FC236}">
                <a16:creationId xmlns:a16="http://schemas.microsoft.com/office/drawing/2014/main" id="{242D4881-95D6-E13C-F616-B219672EDD3D}"/>
              </a:ext>
            </a:extLst>
          </p:cNvPr>
          <p:cNvPicPr>
            <a:picLocks noChangeAspect="1"/>
          </p:cNvPicPr>
          <p:nvPr/>
        </p:nvPicPr>
        <p:blipFill>
          <a:blip r:embed="rId9"/>
          <a:stretch>
            <a:fillRect/>
          </a:stretch>
        </p:blipFill>
        <p:spPr>
          <a:xfrm>
            <a:off x="6954985" y="4061629"/>
            <a:ext cx="2847975" cy="714375"/>
          </a:xfrm>
          <a:prstGeom prst="rect">
            <a:avLst/>
          </a:prstGeom>
        </p:spPr>
      </p:pic>
      <p:pic>
        <p:nvPicPr>
          <p:cNvPr id="34" name="图片 33">
            <a:extLst>
              <a:ext uri="{FF2B5EF4-FFF2-40B4-BE49-F238E27FC236}">
                <a16:creationId xmlns:a16="http://schemas.microsoft.com/office/drawing/2014/main" id="{AFE416B0-CAE6-A32E-7BAF-955C39A0163F}"/>
              </a:ext>
            </a:extLst>
          </p:cNvPr>
          <p:cNvPicPr>
            <a:picLocks noChangeAspect="1"/>
          </p:cNvPicPr>
          <p:nvPr/>
        </p:nvPicPr>
        <p:blipFill>
          <a:blip r:embed="rId10"/>
          <a:stretch>
            <a:fillRect/>
          </a:stretch>
        </p:blipFill>
        <p:spPr>
          <a:xfrm>
            <a:off x="3865015" y="5153962"/>
            <a:ext cx="7591425" cy="381000"/>
          </a:xfrm>
          <a:prstGeom prst="rect">
            <a:avLst/>
          </a:prstGeom>
        </p:spPr>
      </p:pic>
      <p:pic>
        <p:nvPicPr>
          <p:cNvPr id="35" name="图片 34">
            <a:extLst>
              <a:ext uri="{FF2B5EF4-FFF2-40B4-BE49-F238E27FC236}">
                <a16:creationId xmlns:a16="http://schemas.microsoft.com/office/drawing/2014/main" id="{0B0ED434-185F-EF85-8877-3E69E9FF3309}"/>
              </a:ext>
            </a:extLst>
          </p:cNvPr>
          <p:cNvPicPr>
            <a:picLocks noChangeAspect="1"/>
          </p:cNvPicPr>
          <p:nvPr/>
        </p:nvPicPr>
        <p:blipFill>
          <a:blip r:embed="rId11"/>
          <a:stretch>
            <a:fillRect/>
          </a:stretch>
        </p:blipFill>
        <p:spPr>
          <a:xfrm>
            <a:off x="3893591" y="5802228"/>
            <a:ext cx="6210300" cy="352425"/>
          </a:xfrm>
          <a:prstGeom prst="rect">
            <a:avLst/>
          </a:prstGeom>
        </p:spPr>
      </p:pic>
      <p:pic>
        <p:nvPicPr>
          <p:cNvPr id="36" name="图片 35">
            <a:extLst>
              <a:ext uri="{FF2B5EF4-FFF2-40B4-BE49-F238E27FC236}">
                <a16:creationId xmlns:a16="http://schemas.microsoft.com/office/drawing/2014/main" id="{B6C90EF5-06F8-EB33-FDE4-A77219DD99EB}"/>
              </a:ext>
            </a:extLst>
          </p:cNvPr>
          <p:cNvPicPr>
            <a:picLocks noChangeAspect="1"/>
          </p:cNvPicPr>
          <p:nvPr/>
        </p:nvPicPr>
        <p:blipFill>
          <a:blip r:embed="rId12"/>
          <a:stretch>
            <a:fillRect/>
          </a:stretch>
        </p:blipFill>
        <p:spPr>
          <a:xfrm>
            <a:off x="3865015" y="6290878"/>
            <a:ext cx="6924675" cy="352425"/>
          </a:xfrm>
          <a:prstGeom prst="rect">
            <a:avLst/>
          </a:prstGeom>
        </p:spPr>
      </p:pic>
      <p:pic>
        <p:nvPicPr>
          <p:cNvPr id="37" name="图片 36">
            <a:extLst>
              <a:ext uri="{FF2B5EF4-FFF2-40B4-BE49-F238E27FC236}">
                <a16:creationId xmlns:a16="http://schemas.microsoft.com/office/drawing/2014/main" id="{B5686B3C-4D1E-E39C-8BD1-9A561BA88772}"/>
              </a:ext>
            </a:extLst>
          </p:cNvPr>
          <p:cNvPicPr>
            <a:picLocks noChangeAspect="1"/>
          </p:cNvPicPr>
          <p:nvPr/>
        </p:nvPicPr>
        <p:blipFill>
          <a:blip r:embed="rId13"/>
          <a:stretch>
            <a:fillRect/>
          </a:stretch>
        </p:blipFill>
        <p:spPr>
          <a:xfrm>
            <a:off x="5574200" y="816735"/>
            <a:ext cx="4648200" cy="352425"/>
          </a:xfrm>
          <a:prstGeom prst="rect">
            <a:avLst/>
          </a:prstGeom>
        </p:spPr>
      </p:pic>
    </p:spTree>
    <p:extLst>
      <p:ext uri="{BB962C8B-B14F-4D97-AF65-F5344CB8AC3E}">
        <p14:creationId xmlns:p14="http://schemas.microsoft.com/office/powerpoint/2010/main" val="40077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CD516E-A367-8496-8E1E-7D15F98D4FA0}"/>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D470498A-30AB-6393-C892-64F39822E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3ED3744-A680-6A2E-439D-316CC97FA136}"/>
              </a:ext>
            </a:extLst>
          </p:cNvPr>
          <p:cNvPicPr>
            <a:picLocks noChangeAspect="1"/>
          </p:cNvPicPr>
          <p:nvPr/>
        </p:nvPicPr>
        <p:blipFill>
          <a:blip r:embed="rId2"/>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00B1DFA-2FE6-9492-62AC-E2A1AEE77AA5}"/>
              </a:ext>
            </a:extLst>
          </p:cNvPr>
          <p:cNvPicPr>
            <a:picLocks noChangeAspect="1"/>
          </p:cNvPicPr>
          <p:nvPr/>
        </p:nvPicPr>
        <p:blipFill>
          <a:blip r:embed="rId3"/>
          <a:stretch>
            <a:fillRect/>
          </a:stretch>
        </p:blipFill>
        <p:spPr>
          <a:xfrm>
            <a:off x="1531731" y="882355"/>
            <a:ext cx="7626742" cy="793791"/>
          </a:xfrm>
          <a:prstGeom prst="rect">
            <a:avLst/>
          </a:prstGeom>
        </p:spPr>
      </p:pic>
      <p:pic>
        <p:nvPicPr>
          <p:cNvPr id="8" name="图片 7">
            <a:extLst>
              <a:ext uri="{FF2B5EF4-FFF2-40B4-BE49-F238E27FC236}">
                <a16:creationId xmlns:a16="http://schemas.microsoft.com/office/drawing/2014/main" id="{D99A9B1B-FD86-1633-C991-CDB08F946D0D}"/>
              </a:ext>
            </a:extLst>
          </p:cNvPr>
          <p:cNvPicPr>
            <a:picLocks noChangeAspect="1"/>
          </p:cNvPicPr>
          <p:nvPr/>
        </p:nvPicPr>
        <p:blipFill>
          <a:blip r:embed="rId4"/>
          <a:stretch>
            <a:fillRect/>
          </a:stretch>
        </p:blipFill>
        <p:spPr>
          <a:xfrm>
            <a:off x="1239090" y="2167670"/>
            <a:ext cx="8212024" cy="524301"/>
          </a:xfrm>
          <a:prstGeom prst="rect">
            <a:avLst/>
          </a:prstGeom>
        </p:spPr>
      </p:pic>
      <p:sp>
        <p:nvSpPr>
          <p:cNvPr id="26" name="矩形 25">
            <a:extLst>
              <a:ext uri="{FF2B5EF4-FFF2-40B4-BE49-F238E27FC236}">
                <a16:creationId xmlns:a16="http://schemas.microsoft.com/office/drawing/2014/main" id="{0EC0EECC-529A-615F-F1FB-0120092BCD40}"/>
              </a:ext>
            </a:extLst>
          </p:cNvPr>
          <p:cNvSpPr/>
          <p:nvPr/>
        </p:nvSpPr>
        <p:spPr>
          <a:xfrm>
            <a:off x="4120131"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0752B34-03BE-A524-BAC5-C0D3C9820178}"/>
              </a:ext>
            </a:extLst>
          </p:cNvPr>
          <p:cNvSpPr/>
          <p:nvPr/>
        </p:nvSpPr>
        <p:spPr>
          <a:xfrm>
            <a:off x="7145564"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图片 28">
            <a:extLst>
              <a:ext uri="{FF2B5EF4-FFF2-40B4-BE49-F238E27FC236}">
                <a16:creationId xmlns:a16="http://schemas.microsoft.com/office/drawing/2014/main" id="{7264B943-6291-8566-F3F1-415A67CE0A52}"/>
              </a:ext>
            </a:extLst>
          </p:cNvPr>
          <p:cNvPicPr>
            <a:picLocks noChangeAspect="1"/>
          </p:cNvPicPr>
          <p:nvPr/>
        </p:nvPicPr>
        <p:blipFill>
          <a:blip r:embed="rId5"/>
          <a:stretch>
            <a:fillRect/>
          </a:stretch>
        </p:blipFill>
        <p:spPr>
          <a:xfrm>
            <a:off x="1239090" y="3108505"/>
            <a:ext cx="7682385" cy="533005"/>
          </a:xfrm>
          <a:prstGeom prst="rect">
            <a:avLst/>
          </a:prstGeom>
        </p:spPr>
      </p:pic>
      <p:pic>
        <p:nvPicPr>
          <p:cNvPr id="10" name="图片 9">
            <a:extLst>
              <a:ext uri="{FF2B5EF4-FFF2-40B4-BE49-F238E27FC236}">
                <a16:creationId xmlns:a16="http://schemas.microsoft.com/office/drawing/2014/main" id="{6C585580-37D6-941C-FEE0-17AD1CE083D9}"/>
              </a:ext>
            </a:extLst>
          </p:cNvPr>
          <p:cNvPicPr>
            <a:picLocks noChangeAspect="1"/>
          </p:cNvPicPr>
          <p:nvPr/>
        </p:nvPicPr>
        <p:blipFill>
          <a:blip r:embed="rId6"/>
          <a:stretch>
            <a:fillRect/>
          </a:stretch>
        </p:blipFill>
        <p:spPr>
          <a:xfrm>
            <a:off x="3312724" y="5535877"/>
            <a:ext cx="4973690" cy="567175"/>
          </a:xfrm>
          <a:prstGeom prst="rect">
            <a:avLst/>
          </a:prstGeom>
        </p:spPr>
      </p:pic>
      <p:pic>
        <p:nvPicPr>
          <p:cNvPr id="13" name="图片 12">
            <a:extLst>
              <a:ext uri="{FF2B5EF4-FFF2-40B4-BE49-F238E27FC236}">
                <a16:creationId xmlns:a16="http://schemas.microsoft.com/office/drawing/2014/main" id="{0FAD8BCF-C942-E35C-7E08-7AF5D3072BD0}"/>
              </a:ext>
            </a:extLst>
          </p:cNvPr>
          <p:cNvPicPr>
            <a:picLocks noChangeAspect="1"/>
          </p:cNvPicPr>
          <p:nvPr/>
        </p:nvPicPr>
        <p:blipFill>
          <a:blip r:embed="rId7"/>
          <a:stretch>
            <a:fillRect/>
          </a:stretch>
        </p:blipFill>
        <p:spPr>
          <a:xfrm>
            <a:off x="3054584" y="4097375"/>
            <a:ext cx="5376711" cy="2299358"/>
          </a:xfrm>
          <a:prstGeom prst="rect">
            <a:avLst/>
          </a:prstGeom>
        </p:spPr>
      </p:pic>
      <p:pic>
        <p:nvPicPr>
          <p:cNvPr id="14" name="图片 13">
            <a:extLst>
              <a:ext uri="{FF2B5EF4-FFF2-40B4-BE49-F238E27FC236}">
                <a16:creationId xmlns:a16="http://schemas.microsoft.com/office/drawing/2014/main" id="{81AADEC4-4C8E-1AE7-CFD1-926A5C5F8C64}"/>
              </a:ext>
            </a:extLst>
          </p:cNvPr>
          <p:cNvPicPr>
            <a:picLocks noChangeAspect="1"/>
          </p:cNvPicPr>
          <p:nvPr/>
        </p:nvPicPr>
        <p:blipFill>
          <a:blip r:embed="rId8"/>
          <a:stretch>
            <a:fillRect/>
          </a:stretch>
        </p:blipFill>
        <p:spPr>
          <a:xfrm>
            <a:off x="4216694" y="4346007"/>
            <a:ext cx="2822693" cy="896190"/>
          </a:xfrm>
          <a:prstGeom prst="rect">
            <a:avLst/>
          </a:prstGeom>
        </p:spPr>
      </p:pic>
    </p:spTree>
    <p:extLst>
      <p:ext uri="{BB962C8B-B14F-4D97-AF65-F5344CB8AC3E}">
        <p14:creationId xmlns:p14="http://schemas.microsoft.com/office/powerpoint/2010/main" val="218083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69C6E5-7373-F2A6-4F89-2B79C729D8B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D67CAC4B-7F1C-5F58-0B3B-8B0B13EBBD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3A675F7-F3B0-5DB4-A5CF-8807712BB9D3}"/>
              </a:ext>
            </a:extLst>
          </p:cNvPr>
          <p:cNvPicPr>
            <a:picLocks noChangeAspect="1"/>
          </p:cNvPicPr>
          <p:nvPr/>
        </p:nvPicPr>
        <p:blipFill>
          <a:blip r:embed="rId2"/>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DA0DCE74-B1C7-C496-A64C-7E50E5C927B7}"/>
              </a:ext>
            </a:extLst>
          </p:cNvPr>
          <p:cNvPicPr>
            <a:picLocks noChangeAspect="1"/>
          </p:cNvPicPr>
          <p:nvPr/>
        </p:nvPicPr>
        <p:blipFill>
          <a:blip r:embed="rId3"/>
          <a:stretch>
            <a:fillRect/>
          </a:stretch>
        </p:blipFill>
        <p:spPr>
          <a:xfrm>
            <a:off x="1198320" y="879675"/>
            <a:ext cx="9235528" cy="659681"/>
          </a:xfrm>
          <a:prstGeom prst="rect">
            <a:avLst/>
          </a:prstGeom>
        </p:spPr>
      </p:pic>
      <p:sp>
        <p:nvSpPr>
          <p:cNvPr id="9" name="矩形 8">
            <a:extLst>
              <a:ext uri="{FF2B5EF4-FFF2-40B4-BE49-F238E27FC236}">
                <a16:creationId xmlns:a16="http://schemas.microsoft.com/office/drawing/2014/main" id="{0B3D6251-8096-13B9-3D82-03408B3E2246}"/>
              </a:ext>
            </a:extLst>
          </p:cNvPr>
          <p:cNvSpPr/>
          <p:nvPr/>
        </p:nvSpPr>
        <p:spPr>
          <a:xfrm>
            <a:off x="5510623" y="753732"/>
            <a:ext cx="2731088" cy="838897"/>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6AE592-9A5E-89C6-8183-B0C654E4D7F4}"/>
              </a:ext>
            </a:extLst>
          </p:cNvPr>
          <p:cNvSpPr/>
          <p:nvPr/>
        </p:nvSpPr>
        <p:spPr>
          <a:xfrm>
            <a:off x="2487320" y="753733"/>
            <a:ext cx="1979876" cy="838897"/>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17B15ED8-0489-D279-BB29-E9B1C765D8BA}"/>
              </a:ext>
            </a:extLst>
          </p:cNvPr>
          <p:cNvPicPr>
            <a:picLocks noChangeAspect="1"/>
          </p:cNvPicPr>
          <p:nvPr/>
        </p:nvPicPr>
        <p:blipFill>
          <a:blip r:embed="rId4"/>
          <a:stretch>
            <a:fillRect/>
          </a:stretch>
        </p:blipFill>
        <p:spPr>
          <a:xfrm>
            <a:off x="1110841" y="2171532"/>
            <a:ext cx="7208838" cy="2738692"/>
          </a:xfrm>
          <a:prstGeom prst="rect">
            <a:avLst/>
          </a:prstGeom>
        </p:spPr>
      </p:pic>
      <p:pic>
        <p:nvPicPr>
          <p:cNvPr id="19" name="图片 18">
            <a:extLst>
              <a:ext uri="{FF2B5EF4-FFF2-40B4-BE49-F238E27FC236}">
                <a16:creationId xmlns:a16="http://schemas.microsoft.com/office/drawing/2014/main" id="{E7173FE9-6013-F864-F19E-C321B248C2F7}"/>
              </a:ext>
            </a:extLst>
          </p:cNvPr>
          <p:cNvPicPr>
            <a:picLocks noChangeAspect="1"/>
          </p:cNvPicPr>
          <p:nvPr/>
        </p:nvPicPr>
        <p:blipFill>
          <a:blip r:embed="rId5"/>
          <a:stretch>
            <a:fillRect/>
          </a:stretch>
        </p:blipFill>
        <p:spPr>
          <a:xfrm>
            <a:off x="9472293" y="2250275"/>
            <a:ext cx="1426547" cy="443815"/>
          </a:xfrm>
          <a:prstGeom prst="rect">
            <a:avLst/>
          </a:prstGeom>
        </p:spPr>
      </p:pic>
      <p:sp>
        <p:nvSpPr>
          <p:cNvPr id="22" name="矩形 21">
            <a:extLst>
              <a:ext uri="{FF2B5EF4-FFF2-40B4-BE49-F238E27FC236}">
                <a16:creationId xmlns:a16="http://schemas.microsoft.com/office/drawing/2014/main" id="{3DD1893B-0820-E993-E093-4CD037852395}"/>
              </a:ext>
            </a:extLst>
          </p:cNvPr>
          <p:cNvSpPr/>
          <p:nvPr/>
        </p:nvSpPr>
        <p:spPr>
          <a:xfrm>
            <a:off x="5562673" y="4485120"/>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CDA679FD-405E-22CB-C997-AF62EBA73FB2}"/>
              </a:ext>
            </a:extLst>
          </p:cNvPr>
          <p:cNvSpPr txBox="1"/>
          <p:nvPr/>
        </p:nvSpPr>
        <p:spPr>
          <a:xfrm>
            <a:off x="4881068" y="5254889"/>
            <a:ext cx="49956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spTree>
    <p:extLst>
      <p:ext uri="{BB962C8B-B14F-4D97-AF65-F5344CB8AC3E}">
        <p14:creationId xmlns:p14="http://schemas.microsoft.com/office/powerpoint/2010/main" val="60835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05F1B030-FAED-180B-C903-CA084D481010}"/>
              </a:ext>
            </a:extLst>
          </p:cNvPr>
          <p:cNvPicPr>
            <a:picLocks noChangeAspect="1"/>
          </p:cNvPicPr>
          <p:nvPr/>
        </p:nvPicPr>
        <p:blipFill>
          <a:blip r:embed="rId3"/>
          <a:stretch>
            <a:fillRect/>
          </a:stretch>
        </p:blipFill>
        <p:spPr>
          <a:xfrm>
            <a:off x="8000528" y="799502"/>
            <a:ext cx="2743993" cy="472180"/>
          </a:xfrm>
          <a:prstGeom prst="rect">
            <a:avLst/>
          </a:prstGeom>
        </p:spPr>
      </p:pic>
      <p:pic>
        <p:nvPicPr>
          <p:cNvPr id="7" name="图片 6">
            <a:extLst>
              <a:ext uri="{FF2B5EF4-FFF2-40B4-BE49-F238E27FC236}">
                <a16:creationId xmlns:a16="http://schemas.microsoft.com/office/drawing/2014/main" id="{F6B99D7F-5446-6C93-4485-6833FA4FA3B3}"/>
              </a:ext>
            </a:extLst>
          </p:cNvPr>
          <p:cNvPicPr>
            <a:picLocks noChangeAspect="1"/>
          </p:cNvPicPr>
          <p:nvPr/>
        </p:nvPicPr>
        <p:blipFill>
          <a:blip r:embed="rId4"/>
          <a:stretch>
            <a:fillRect/>
          </a:stretch>
        </p:blipFill>
        <p:spPr>
          <a:xfrm>
            <a:off x="1495283" y="926670"/>
            <a:ext cx="4950381" cy="335309"/>
          </a:xfrm>
          <a:prstGeom prst="rect">
            <a:avLst/>
          </a:prstGeom>
        </p:spPr>
      </p:pic>
      <p:sp>
        <p:nvSpPr>
          <p:cNvPr id="8" name="箭头: 右 7">
            <a:extLst>
              <a:ext uri="{FF2B5EF4-FFF2-40B4-BE49-F238E27FC236}">
                <a16:creationId xmlns:a16="http://schemas.microsoft.com/office/drawing/2014/main" id="{C21C66B6-8132-4B0C-6A17-92AB9E2AE9A3}"/>
              </a:ext>
            </a:extLst>
          </p:cNvPr>
          <p:cNvSpPr/>
          <p:nvPr/>
        </p:nvSpPr>
        <p:spPr>
          <a:xfrm>
            <a:off x="6921584" y="926670"/>
            <a:ext cx="798811" cy="335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6A69941C-7419-A52C-A87E-A40C2B671B2E}"/>
              </a:ext>
            </a:extLst>
          </p:cNvPr>
          <p:cNvPicPr>
            <a:picLocks noChangeAspect="1"/>
          </p:cNvPicPr>
          <p:nvPr/>
        </p:nvPicPr>
        <p:blipFill>
          <a:blip r:embed="rId5"/>
          <a:stretch>
            <a:fillRect/>
          </a:stretch>
        </p:blipFill>
        <p:spPr>
          <a:xfrm>
            <a:off x="3766442" y="1773433"/>
            <a:ext cx="4295775" cy="685800"/>
          </a:xfrm>
          <a:prstGeom prst="rect">
            <a:avLst/>
          </a:prstGeom>
        </p:spPr>
      </p:pic>
      <p:pic>
        <p:nvPicPr>
          <p:cNvPr id="13" name="图片 12">
            <a:extLst>
              <a:ext uri="{FF2B5EF4-FFF2-40B4-BE49-F238E27FC236}">
                <a16:creationId xmlns:a16="http://schemas.microsoft.com/office/drawing/2014/main" id="{39705F53-D1BF-BA1D-613E-4BE60B29B970}"/>
              </a:ext>
            </a:extLst>
          </p:cNvPr>
          <p:cNvPicPr>
            <a:picLocks noChangeAspect="1"/>
          </p:cNvPicPr>
          <p:nvPr/>
        </p:nvPicPr>
        <p:blipFill>
          <a:blip r:embed="rId6"/>
          <a:stretch>
            <a:fillRect/>
          </a:stretch>
        </p:blipFill>
        <p:spPr>
          <a:xfrm>
            <a:off x="4129749" y="2894876"/>
            <a:ext cx="3448050" cy="733425"/>
          </a:xfrm>
          <a:prstGeom prst="rect">
            <a:avLst/>
          </a:prstGeom>
        </p:spPr>
      </p:pic>
      <p:sp>
        <p:nvSpPr>
          <p:cNvPr id="15" name="矩形 14">
            <a:extLst>
              <a:ext uri="{FF2B5EF4-FFF2-40B4-BE49-F238E27FC236}">
                <a16:creationId xmlns:a16="http://schemas.microsoft.com/office/drawing/2014/main" id="{E27B364B-2B33-5B78-5B85-D9186CF8F92F}"/>
              </a:ext>
            </a:extLst>
          </p:cNvPr>
          <p:cNvSpPr/>
          <p:nvPr/>
        </p:nvSpPr>
        <p:spPr>
          <a:xfrm>
            <a:off x="7202831" y="3174373"/>
            <a:ext cx="236315" cy="2346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0F5AD455-E719-33D4-0DFF-F252A266964B}"/>
              </a:ext>
            </a:extLst>
          </p:cNvPr>
          <p:cNvSpPr txBox="1"/>
          <p:nvPr/>
        </p:nvSpPr>
        <p:spPr>
          <a:xfrm>
            <a:off x="2001046" y="3938962"/>
            <a:ext cx="7241843" cy="369332"/>
          </a:xfrm>
          <a:prstGeom prst="rect">
            <a:avLst/>
          </a:prstGeom>
          <a:noFill/>
        </p:spPr>
        <p:txBody>
          <a:bodyPr wrap="square">
            <a:spAutoFit/>
          </a:bodyPr>
          <a:lstStyle/>
          <a:p>
            <a:r>
              <a:rPr lang="zh-CN" altLang="en-US" dirty="0"/>
              <a:t>𝜖</a:t>
            </a:r>
            <a:r>
              <a:rPr lang="en-US" altLang="zh-CN" dirty="0"/>
              <a:t>_t is</a:t>
            </a:r>
            <a:r>
              <a:rPr lang="zh-CN" altLang="en-US" dirty="0"/>
              <a:t> </a:t>
            </a:r>
            <a:r>
              <a:rPr lang="en-US" altLang="zh-CN" dirty="0"/>
              <a:t>unknown,</a:t>
            </a:r>
            <a:r>
              <a:rPr lang="zh-CN" altLang="en-US" dirty="0"/>
              <a:t> </a:t>
            </a:r>
            <a:r>
              <a:rPr lang="en-US" altLang="zh-CN" dirty="0"/>
              <a:t>we</a:t>
            </a:r>
            <a:r>
              <a:rPr lang="zh-CN" altLang="en-US" dirty="0"/>
              <a:t> </a:t>
            </a:r>
            <a:r>
              <a:rPr lang="en-US" altLang="zh-CN" dirty="0"/>
              <a:t>need</a:t>
            </a:r>
            <a:r>
              <a:rPr lang="zh-CN" altLang="en-US" dirty="0"/>
              <a:t> </a:t>
            </a:r>
            <a:r>
              <a:rPr lang="en-US" altLang="zh-CN" dirty="0"/>
              <a:t>to use</a:t>
            </a:r>
            <a:r>
              <a:rPr lang="zh-CN" altLang="en-US" dirty="0"/>
              <a:t> </a:t>
            </a:r>
            <a:r>
              <a:rPr lang="en-US" altLang="zh-CN" dirty="0"/>
              <a:t>Neural Network to fit, represent  as</a:t>
            </a:r>
          </a:p>
        </p:txBody>
      </p:sp>
      <p:pic>
        <p:nvPicPr>
          <p:cNvPr id="19" name="图片 18">
            <a:extLst>
              <a:ext uri="{FF2B5EF4-FFF2-40B4-BE49-F238E27FC236}">
                <a16:creationId xmlns:a16="http://schemas.microsoft.com/office/drawing/2014/main" id="{910FB9C0-D8F8-28DD-2F3C-2F9E536938A9}"/>
              </a:ext>
            </a:extLst>
          </p:cNvPr>
          <p:cNvPicPr>
            <a:picLocks noChangeAspect="1"/>
          </p:cNvPicPr>
          <p:nvPr/>
        </p:nvPicPr>
        <p:blipFill>
          <a:blip r:embed="rId7"/>
          <a:stretch>
            <a:fillRect/>
          </a:stretch>
        </p:blipFill>
        <p:spPr>
          <a:xfrm>
            <a:off x="8560907" y="3971228"/>
            <a:ext cx="923925" cy="304800"/>
          </a:xfrm>
          <a:prstGeom prst="rect">
            <a:avLst/>
          </a:prstGeom>
        </p:spPr>
      </p:pic>
      <p:sp>
        <p:nvSpPr>
          <p:cNvPr id="20" name="文本框 19">
            <a:extLst>
              <a:ext uri="{FF2B5EF4-FFF2-40B4-BE49-F238E27FC236}">
                <a16:creationId xmlns:a16="http://schemas.microsoft.com/office/drawing/2014/main" id="{E1F39DAD-49EB-9775-027C-A4030D82CD6B}"/>
              </a:ext>
            </a:extLst>
          </p:cNvPr>
          <p:cNvSpPr txBox="1"/>
          <p:nvPr/>
        </p:nvSpPr>
        <p:spPr>
          <a:xfrm>
            <a:off x="2357641" y="4412264"/>
            <a:ext cx="6697525" cy="369332"/>
          </a:xfrm>
          <a:prstGeom prst="rect">
            <a:avLst/>
          </a:prstGeom>
          <a:noFill/>
        </p:spPr>
        <p:txBody>
          <a:bodyPr wrap="square" rtlCol="0">
            <a:spAutoFit/>
          </a:bodyPr>
          <a:lstStyle/>
          <a:p>
            <a:r>
              <a:rPr lang="en-US" altLang="zh-CN" dirty="0"/>
              <a:t>Finally, we want to get                                          (loss function)</a:t>
            </a:r>
            <a:endParaRPr lang="zh-CN" altLang="en-US" dirty="0"/>
          </a:p>
        </p:txBody>
      </p:sp>
      <p:pic>
        <p:nvPicPr>
          <p:cNvPr id="21" name="图片 20">
            <a:extLst>
              <a:ext uri="{FF2B5EF4-FFF2-40B4-BE49-F238E27FC236}">
                <a16:creationId xmlns:a16="http://schemas.microsoft.com/office/drawing/2014/main" id="{B3E9C79F-46FD-D267-19F9-5E09C7E55285}"/>
              </a:ext>
            </a:extLst>
          </p:cNvPr>
          <p:cNvPicPr>
            <a:picLocks noChangeAspect="1"/>
          </p:cNvPicPr>
          <p:nvPr/>
        </p:nvPicPr>
        <p:blipFill>
          <a:blip r:embed="rId8"/>
          <a:stretch>
            <a:fillRect/>
          </a:stretch>
        </p:blipFill>
        <p:spPr>
          <a:xfrm>
            <a:off x="4674229" y="4343075"/>
            <a:ext cx="1895475" cy="371475"/>
          </a:xfrm>
          <a:prstGeom prst="rect">
            <a:avLst/>
          </a:prstGeom>
        </p:spPr>
      </p:pic>
      <p:pic>
        <p:nvPicPr>
          <p:cNvPr id="22" name="图片 21">
            <a:extLst>
              <a:ext uri="{FF2B5EF4-FFF2-40B4-BE49-F238E27FC236}">
                <a16:creationId xmlns:a16="http://schemas.microsoft.com/office/drawing/2014/main" id="{8F048CF0-B169-C718-FC5E-0A32B39862DD}"/>
              </a:ext>
            </a:extLst>
          </p:cNvPr>
          <p:cNvPicPr>
            <a:picLocks noChangeAspect="1"/>
          </p:cNvPicPr>
          <p:nvPr/>
        </p:nvPicPr>
        <p:blipFill>
          <a:blip r:embed="rId9"/>
          <a:stretch>
            <a:fillRect/>
          </a:stretch>
        </p:blipFill>
        <p:spPr>
          <a:xfrm>
            <a:off x="3911496" y="4939559"/>
            <a:ext cx="3589813" cy="1854584"/>
          </a:xfrm>
          <a:prstGeom prst="rect">
            <a:avLst/>
          </a:prstGeom>
        </p:spPr>
      </p:pic>
    </p:spTree>
    <p:extLst>
      <p:ext uri="{BB962C8B-B14F-4D97-AF65-F5344CB8AC3E}">
        <p14:creationId xmlns:p14="http://schemas.microsoft.com/office/powerpoint/2010/main" val="274060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5E58A2-5DFA-DA7C-0815-0FD519FE8E7F}"/>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3" name="图片 2">
            <a:extLst>
              <a:ext uri="{FF2B5EF4-FFF2-40B4-BE49-F238E27FC236}">
                <a16:creationId xmlns:a16="http://schemas.microsoft.com/office/drawing/2014/main" id="{449A0D1C-66A7-2676-A0E3-C2094C656604}"/>
              </a:ext>
            </a:extLst>
          </p:cNvPr>
          <p:cNvPicPr>
            <a:picLocks noChangeAspect="1"/>
          </p:cNvPicPr>
          <p:nvPr/>
        </p:nvPicPr>
        <p:blipFill>
          <a:blip r:embed="rId2"/>
          <a:stretch>
            <a:fillRect/>
          </a:stretch>
        </p:blipFill>
        <p:spPr>
          <a:xfrm>
            <a:off x="6430953" y="742709"/>
            <a:ext cx="2800350" cy="714375"/>
          </a:xfrm>
          <a:prstGeom prst="rect">
            <a:avLst/>
          </a:prstGeom>
        </p:spPr>
      </p:pic>
      <p:pic>
        <p:nvPicPr>
          <p:cNvPr id="4" name="图片 3">
            <a:extLst>
              <a:ext uri="{FF2B5EF4-FFF2-40B4-BE49-F238E27FC236}">
                <a16:creationId xmlns:a16="http://schemas.microsoft.com/office/drawing/2014/main" id="{0F34A074-6C6E-B49B-C0D9-2D9E68C61366}"/>
              </a:ext>
            </a:extLst>
          </p:cNvPr>
          <p:cNvPicPr>
            <a:picLocks noChangeAspect="1"/>
          </p:cNvPicPr>
          <p:nvPr/>
        </p:nvPicPr>
        <p:blipFill>
          <a:blip r:embed="rId3"/>
          <a:stretch>
            <a:fillRect/>
          </a:stretch>
        </p:blipFill>
        <p:spPr>
          <a:xfrm>
            <a:off x="1881819" y="753676"/>
            <a:ext cx="3450635" cy="731583"/>
          </a:xfrm>
          <a:prstGeom prst="rect">
            <a:avLst/>
          </a:prstGeom>
        </p:spPr>
      </p:pic>
      <p:sp>
        <p:nvSpPr>
          <p:cNvPr id="5" name="文本框 4">
            <a:extLst>
              <a:ext uri="{FF2B5EF4-FFF2-40B4-BE49-F238E27FC236}">
                <a16:creationId xmlns:a16="http://schemas.microsoft.com/office/drawing/2014/main" id="{DF874F2F-7C04-80A6-7B00-6E3E230DEB8D}"/>
              </a:ext>
            </a:extLst>
          </p:cNvPr>
          <p:cNvSpPr txBox="1"/>
          <p:nvPr/>
        </p:nvSpPr>
        <p:spPr>
          <a:xfrm>
            <a:off x="3799402" y="2029238"/>
            <a:ext cx="6122241" cy="369332"/>
          </a:xfrm>
          <a:prstGeom prst="rect">
            <a:avLst/>
          </a:prstGeom>
          <a:noFill/>
        </p:spPr>
        <p:txBody>
          <a:bodyPr wrap="square" rtlCol="0">
            <a:spAutoFit/>
          </a:bodyPr>
          <a:lstStyle/>
          <a:p>
            <a:r>
              <a:rPr lang="en-US" altLang="zh-CN" dirty="0"/>
              <a:t>Use mean and variance to sampling</a:t>
            </a:r>
            <a:endParaRPr lang="zh-CN" altLang="en-US" dirty="0"/>
          </a:p>
        </p:txBody>
      </p:sp>
      <p:sp>
        <p:nvSpPr>
          <p:cNvPr id="6" name="矩形 5">
            <a:extLst>
              <a:ext uri="{FF2B5EF4-FFF2-40B4-BE49-F238E27FC236}">
                <a16:creationId xmlns:a16="http://schemas.microsoft.com/office/drawing/2014/main" id="{CAFA80B4-9976-2610-BEBE-8C0024B24FD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301E6B0-AF3C-0318-749D-91AC09FFFF89}"/>
              </a:ext>
            </a:extLst>
          </p:cNvPr>
          <p:cNvPicPr>
            <a:picLocks noChangeAspect="1"/>
          </p:cNvPicPr>
          <p:nvPr/>
        </p:nvPicPr>
        <p:blipFill>
          <a:blip r:embed="rId4"/>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70F0F7F5-9488-631A-0AC0-EFC954320BAB}"/>
              </a:ext>
            </a:extLst>
          </p:cNvPr>
          <p:cNvPicPr>
            <a:picLocks noChangeAspect="1"/>
          </p:cNvPicPr>
          <p:nvPr/>
        </p:nvPicPr>
        <p:blipFill>
          <a:blip r:embed="rId5"/>
          <a:stretch>
            <a:fillRect/>
          </a:stretch>
        </p:blipFill>
        <p:spPr>
          <a:xfrm>
            <a:off x="2670821" y="2732567"/>
            <a:ext cx="6665525" cy="731582"/>
          </a:xfrm>
          <a:prstGeom prst="rect">
            <a:avLst/>
          </a:prstGeom>
        </p:spPr>
      </p:pic>
      <p:pic>
        <p:nvPicPr>
          <p:cNvPr id="10" name="图片 9">
            <a:extLst>
              <a:ext uri="{FF2B5EF4-FFF2-40B4-BE49-F238E27FC236}">
                <a16:creationId xmlns:a16="http://schemas.microsoft.com/office/drawing/2014/main" id="{E991AF20-A3F6-4295-35A9-E64DA28C2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290" y="3746824"/>
            <a:ext cx="8346423" cy="2609526"/>
          </a:xfrm>
          <a:prstGeom prst="rect">
            <a:avLst/>
          </a:prstGeom>
        </p:spPr>
      </p:pic>
    </p:spTree>
    <p:extLst>
      <p:ext uri="{BB962C8B-B14F-4D97-AF65-F5344CB8AC3E}">
        <p14:creationId xmlns:p14="http://schemas.microsoft.com/office/powerpoint/2010/main" val="82029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4703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639DFD92-4E3B-359B-31C1-F40F1F803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96" y="687164"/>
            <a:ext cx="6108808" cy="5483670"/>
          </a:xfrm>
          <a:prstGeom prst="rect">
            <a:avLst/>
          </a:prstGeom>
        </p:spPr>
      </p:pic>
      <p:sp>
        <p:nvSpPr>
          <p:cNvPr id="11" name="文本框 10">
            <a:extLst>
              <a:ext uri="{FF2B5EF4-FFF2-40B4-BE49-F238E27FC236}">
                <a16:creationId xmlns:a16="http://schemas.microsoft.com/office/drawing/2014/main" id="{D375148A-C5BA-AC1F-9ECA-9FC52DA338FD}"/>
              </a:ext>
            </a:extLst>
          </p:cNvPr>
          <p:cNvSpPr txBox="1"/>
          <p:nvPr/>
        </p:nvSpPr>
        <p:spPr>
          <a:xfrm>
            <a:off x="7607513" y="2127967"/>
            <a:ext cx="3469876" cy="369332"/>
          </a:xfrm>
          <a:prstGeom prst="rect">
            <a:avLst/>
          </a:prstGeom>
          <a:noFill/>
        </p:spPr>
        <p:txBody>
          <a:bodyPr wrap="square" rtlCol="0">
            <a:spAutoFit/>
          </a:bodyPr>
          <a:lstStyle/>
          <a:p>
            <a:r>
              <a:rPr lang="en-US" altLang="zh-CN" dirty="0"/>
              <a:t>DDIM use non-Markovian process</a:t>
            </a:r>
            <a:endParaRPr lang="zh-CN" altLang="en-US" dirty="0"/>
          </a:p>
        </p:txBody>
      </p:sp>
    </p:spTree>
    <p:extLst>
      <p:ext uri="{BB962C8B-B14F-4D97-AF65-F5344CB8AC3E}">
        <p14:creationId xmlns:p14="http://schemas.microsoft.com/office/powerpoint/2010/main" val="46791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4F0C7F9-4280-E426-FD7B-E2CB6ADFF2E7}"/>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What is diffusion model?</a:t>
            </a:r>
            <a:endParaRPr lang="zh-CN" altLang="en-US" sz="2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5449F9-A1AC-2212-17DD-117A26ACEF98}"/>
              </a:ext>
            </a:extLst>
          </p:cNvPr>
          <p:cNvSpPr txBox="1"/>
          <p:nvPr/>
        </p:nvSpPr>
        <p:spPr>
          <a:xfrm>
            <a:off x="987286" y="801757"/>
            <a:ext cx="9104244" cy="170989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Diffusion Models work by destroying training data through the successive addition of Gaussian noise, and then learning to recover the data by reversing this noising process. After training, we can use the Diffusion Model to generate data by simply passing randomly sampled noise through the learned denoising process.</a:t>
            </a:r>
            <a:endParaRPr lang="zh-CN" altLang="en-US" dirty="0"/>
          </a:p>
        </p:txBody>
      </p:sp>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F1AC9F72-FD9C-1DE2-B7A3-41C6E4996E9A}"/>
              </a:ext>
            </a:extLst>
          </p:cNvPr>
          <p:cNvSpPr>
            <a:spLocks noGrp="1"/>
          </p:cNvSpPr>
          <p:nvPr>
            <p:ph type="sldNum" sz="quarter" idx="12"/>
          </p:nvPr>
        </p:nvSpPr>
        <p:spPr>
          <a:xfrm>
            <a:off x="8610600" y="6356350"/>
            <a:ext cx="2743200" cy="365125"/>
          </a:xfrm>
        </p:spPr>
        <p:txBody>
          <a:bodyPr/>
          <a:lstStyle/>
          <a:p>
            <a:fld id="{565CE74E-AB26-4998-AD42-012C4C1AD076}" type="slidenum">
              <a:rPr lang="zh-CN" altLang="en-US" smtClean="0"/>
              <a:t>2</a:t>
            </a:fld>
            <a:endParaRPr lang="zh-CN" altLang="en-US" dirty="0"/>
          </a:p>
        </p:txBody>
      </p:sp>
      <p:pic>
        <p:nvPicPr>
          <p:cNvPr id="4" name="图片 3">
            <a:extLst>
              <a:ext uri="{FF2B5EF4-FFF2-40B4-BE49-F238E27FC236}">
                <a16:creationId xmlns:a16="http://schemas.microsoft.com/office/drawing/2014/main" id="{99AFF5B3-2FD2-FB5F-FF77-3D2615039DB7}"/>
              </a:ext>
            </a:extLst>
          </p:cNvPr>
          <p:cNvPicPr>
            <a:picLocks noChangeAspect="1"/>
          </p:cNvPicPr>
          <p:nvPr/>
        </p:nvPicPr>
        <p:blipFill>
          <a:blip r:embed="rId4"/>
          <a:stretch>
            <a:fillRect/>
          </a:stretch>
        </p:blipFill>
        <p:spPr>
          <a:xfrm>
            <a:off x="1214437" y="2803302"/>
            <a:ext cx="9525000" cy="1543050"/>
          </a:xfrm>
          <a:prstGeom prst="rect">
            <a:avLst/>
          </a:prstGeom>
        </p:spPr>
      </p:pic>
      <p:pic>
        <p:nvPicPr>
          <p:cNvPr id="8" name="图片 7">
            <a:extLst>
              <a:ext uri="{FF2B5EF4-FFF2-40B4-BE49-F238E27FC236}">
                <a16:creationId xmlns:a16="http://schemas.microsoft.com/office/drawing/2014/main" id="{360FD31E-991A-E7F1-AA3C-468528FBF878}"/>
              </a:ext>
            </a:extLst>
          </p:cNvPr>
          <p:cNvPicPr>
            <a:picLocks noChangeAspect="1"/>
          </p:cNvPicPr>
          <p:nvPr/>
        </p:nvPicPr>
        <p:blipFill>
          <a:blip r:embed="rId5"/>
          <a:stretch>
            <a:fillRect/>
          </a:stretch>
        </p:blipFill>
        <p:spPr>
          <a:xfrm>
            <a:off x="1214438" y="4739524"/>
            <a:ext cx="9525000" cy="1616826"/>
          </a:xfrm>
          <a:prstGeom prst="rect">
            <a:avLst/>
          </a:prstGeom>
        </p:spPr>
      </p:pic>
    </p:spTree>
    <p:extLst>
      <p:ext uri="{BB962C8B-B14F-4D97-AF65-F5344CB8AC3E}">
        <p14:creationId xmlns:p14="http://schemas.microsoft.com/office/powerpoint/2010/main" val="32998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AB7D76-E37D-1EDD-9103-28FF91A21C3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AE71CC00-9B32-1F16-B739-6A084BC7E9C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656739C-CD08-53AC-F495-7B7B1323220C}"/>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1A194EBC-F82D-732A-B443-9B9CFED1AD8A}"/>
              </a:ext>
            </a:extLst>
          </p:cNvPr>
          <p:cNvPicPr>
            <a:picLocks noChangeAspect="1"/>
          </p:cNvPicPr>
          <p:nvPr/>
        </p:nvPicPr>
        <p:blipFill>
          <a:blip r:embed="rId3"/>
          <a:stretch>
            <a:fillRect/>
          </a:stretch>
        </p:blipFill>
        <p:spPr>
          <a:xfrm>
            <a:off x="2273656" y="831237"/>
            <a:ext cx="4883319" cy="713294"/>
          </a:xfrm>
          <a:prstGeom prst="rect">
            <a:avLst/>
          </a:prstGeom>
        </p:spPr>
      </p:pic>
      <p:sp>
        <p:nvSpPr>
          <p:cNvPr id="7" name="文本框 6">
            <a:extLst>
              <a:ext uri="{FF2B5EF4-FFF2-40B4-BE49-F238E27FC236}">
                <a16:creationId xmlns:a16="http://schemas.microsoft.com/office/drawing/2014/main" id="{C1773B9C-8875-FA3F-02A9-5CF992EA4F42}"/>
              </a:ext>
            </a:extLst>
          </p:cNvPr>
          <p:cNvSpPr txBox="1"/>
          <p:nvPr/>
        </p:nvSpPr>
        <p:spPr>
          <a:xfrm>
            <a:off x="2884553" y="2069843"/>
            <a:ext cx="6094990" cy="369332"/>
          </a:xfrm>
          <a:prstGeom prst="rect">
            <a:avLst/>
          </a:prstGeom>
          <a:noFill/>
        </p:spPr>
        <p:txBody>
          <a:bodyPr wrap="square">
            <a:spAutoFit/>
          </a:bodyPr>
          <a:lstStyle/>
          <a:p>
            <a:r>
              <a:rPr lang="en-US" altLang="zh-CN" dirty="0"/>
              <a:t>Using undetermined coefficient method</a:t>
            </a:r>
            <a:endParaRPr lang="zh-CN" altLang="en-US" dirty="0"/>
          </a:p>
        </p:txBody>
      </p:sp>
      <p:pic>
        <p:nvPicPr>
          <p:cNvPr id="8" name="图片 7">
            <a:extLst>
              <a:ext uri="{FF2B5EF4-FFF2-40B4-BE49-F238E27FC236}">
                <a16:creationId xmlns:a16="http://schemas.microsoft.com/office/drawing/2014/main" id="{7A78D0B6-2289-7DA5-D923-714A19795765}"/>
              </a:ext>
            </a:extLst>
          </p:cNvPr>
          <p:cNvPicPr>
            <a:picLocks noChangeAspect="1"/>
          </p:cNvPicPr>
          <p:nvPr/>
        </p:nvPicPr>
        <p:blipFill>
          <a:blip r:embed="rId4"/>
          <a:stretch>
            <a:fillRect/>
          </a:stretch>
        </p:blipFill>
        <p:spPr>
          <a:xfrm>
            <a:off x="2615336" y="2749697"/>
            <a:ext cx="5391150" cy="438150"/>
          </a:xfrm>
          <a:prstGeom prst="rect">
            <a:avLst/>
          </a:prstGeom>
        </p:spPr>
      </p:pic>
      <p:sp>
        <p:nvSpPr>
          <p:cNvPr id="9" name="矩形 8">
            <a:extLst>
              <a:ext uri="{FF2B5EF4-FFF2-40B4-BE49-F238E27FC236}">
                <a16:creationId xmlns:a16="http://schemas.microsoft.com/office/drawing/2014/main" id="{6C95C653-BB0E-1C36-09C5-DF7D3227F36D}"/>
              </a:ext>
            </a:extLst>
          </p:cNvPr>
          <p:cNvSpPr/>
          <p:nvPr/>
        </p:nvSpPr>
        <p:spPr>
          <a:xfrm>
            <a:off x="4233760" y="849937"/>
            <a:ext cx="1670478" cy="2945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F4803216-73B2-F162-3597-E11AF6A620B3}"/>
              </a:ext>
            </a:extLst>
          </p:cNvPr>
          <p:cNvPicPr>
            <a:picLocks noChangeAspect="1"/>
          </p:cNvPicPr>
          <p:nvPr/>
        </p:nvPicPr>
        <p:blipFill>
          <a:blip r:embed="rId5"/>
          <a:stretch>
            <a:fillRect/>
          </a:stretch>
        </p:blipFill>
        <p:spPr>
          <a:xfrm>
            <a:off x="2706523" y="3680562"/>
            <a:ext cx="5086350" cy="381000"/>
          </a:xfrm>
          <a:prstGeom prst="rect">
            <a:avLst/>
          </a:prstGeom>
        </p:spPr>
      </p:pic>
      <p:sp>
        <p:nvSpPr>
          <p:cNvPr id="12" name="箭头: 右 11">
            <a:extLst>
              <a:ext uri="{FF2B5EF4-FFF2-40B4-BE49-F238E27FC236}">
                <a16:creationId xmlns:a16="http://schemas.microsoft.com/office/drawing/2014/main" id="{69DF04BF-2A2A-5011-F6B5-E79DD3C7646E}"/>
              </a:ext>
            </a:extLst>
          </p:cNvPr>
          <p:cNvSpPr/>
          <p:nvPr/>
        </p:nvSpPr>
        <p:spPr>
          <a:xfrm>
            <a:off x="1234877" y="3753230"/>
            <a:ext cx="689851"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59DF704-316F-E036-6B0A-5BEDF8317ED7}"/>
              </a:ext>
            </a:extLst>
          </p:cNvPr>
          <p:cNvPicPr>
            <a:picLocks noChangeAspect="1"/>
          </p:cNvPicPr>
          <p:nvPr/>
        </p:nvPicPr>
        <p:blipFill>
          <a:blip r:embed="rId6"/>
          <a:stretch>
            <a:fillRect/>
          </a:stretch>
        </p:blipFill>
        <p:spPr>
          <a:xfrm>
            <a:off x="2643911" y="4554277"/>
            <a:ext cx="5362575" cy="381000"/>
          </a:xfrm>
          <a:prstGeom prst="rect">
            <a:avLst/>
          </a:prstGeom>
        </p:spPr>
      </p:pic>
      <p:pic>
        <p:nvPicPr>
          <p:cNvPr id="14" name="图片 13">
            <a:extLst>
              <a:ext uri="{FF2B5EF4-FFF2-40B4-BE49-F238E27FC236}">
                <a16:creationId xmlns:a16="http://schemas.microsoft.com/office/drawing/2014/main" id="{EDBFF9AC-80F2-5CC8-2F26-349B6B9A7AF2}"/>
              </a:ext>
            </a:extLst>
          </p:cNvPr>
          <p:cNvPicPr>
            <a:picLocks noChangeAspect="1"/>
          </p:cNvPicPr>
          <p:nvPr/>
        </p:nvPicPr>
        <p:blipFill>
          <a:blip r:embed="rId7"/>
          <a:stretch>
            <a:fillRect/>
          </a:stretch>
        </p:blipFill>
        <p:spPr>
          <a:xfrm>
            <a:off x="2674189" y="5353197"/>
            <a:ext cx="5267325" cy="542925"/>
          </a:xfrm>
          <a:prstGeom prst="rect">
            <a:avLst/>
          </a:prstGeom>
        </p:spPr>
      </p:pic>
    </p:spTree>
    <p:extLst>
      <p:ext uri="{BB962C8B-B14F-4D97-AF65-F5344CB8AC3E}">
        <p14:creationId xmlns:p14="http://schemas.microsoft.com/office/powerpoint/2010/main" val="217554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63B2BA-AEED-E168-BCFE-CDC8A7C6E7E7}"/>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284597D9-942B-74A7-B0B0-8F35F935ED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D0AB9A1-5911-01CB-9852-5382873C8D86}"/>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69530EA2-E062-289B-0433-F2CA353BD5F6}"/>
              </a:ext>
            </a:extLst>
          </p:cNvPr>
          <p:cNvPicPr>
            <a:picLocks noChangeAspect="1"/>
          </p:cNvPicPr>
          <p:nvPr/>
        </p:nvPicPr>
        <p:blipFill>
          <a:blip r:embed="rId3"/>
          <a:stretch>
            <a:fillRect/>
          </a:stretch>
        </p:blipFill>
        <p:spPr>
          <a:xfrm>
            <a:off x="1992933" y="1792726"/>
            <a:ext cx="5873329" cy="364480"/>
          </a:xfrm>
          <a:prstGeom prst="rect">
            <a:avLst/>
          </a:prstGeom>
        </p:spPr>
      </p:pic>
      <p:pic>
        <p:nvPicPr>
          <p:cNvPr id="6" name="图片 5">
            <a:extLst>
              <a:ext uri="{FF2B5EF4-FFF2-40B4-BE49-F238E27FC236}">
                <a16:creationId xmlns:a16="http://schemas.microsoft.com/office/drawing/2014/main" id="{1169241D-B54F-1D6D-3687-F511955A618C}"/>
              </a:ext>
            </a:extLst>
          </p:cNvPr>
          <p:cNvPicPr>
            <a:picLocks noChangeAspect="1"/>
          </p:cNvPicPr>
          <p:nvPr/>
        </p:nvPicPr>
        <p:blipFill>
          <a:blip r:embed="rId4"/>
          <a:stretch>
            <a:fillRect/>
          </a:stretch>
        </p:blipFill>
        <p:spPr>
          <a:xfrm>
            <a:off x="1781875" y="590117"/>
            <a:ext cx="5267401" cy="542591"/>
          </a:xfrm>
          <a:prstGeom prst="rect">
            <a:avLst/>
          </a:prstGeom>
        </p:spPr>
      </p:pic>
      <p:pic>
        <p:nvPicPr>
          <p:cNvPr id="7" name="图片 6">
            <a:extLst>
              <a:ext uri="{FF2B5EF4-FFF2-40B4-BE49-F238E27FC236}">
                <a16:creationId xmlns:a16="http://schemas.microsoft.com/office/drawing/2014/main" id="{6BF7FAAD-3CF9-96BE-1A17-3CC5DFFFD669}"/>
              </a:ext>
            </a:extLst>
          </p:cNvPr>
          <p:cNvPicPr>
            <a:picLocks noChangeAspect="1"/>
          </p:cNvPicPr>
          <p:nvPr/>
        </p:nvPicPr>
        <p:blipFill>
          <a:blip r:embed="rId5"/>
          <a:stretch>
            <a:fillRect/>
          </a:stretch>
        </p:blipFill>
        <p:spPr>
          <a:xfrm>
            <a:off x="1074678" y="1837987"/>
            <a:ext cx="639065" cy="380133"/>
          </a:xfrm>
          <a:prstGeom prst="rect">
            <a:avLst/>
          </a:prstGeom>
        </p:spPr>
      </p:pic>
      <p:pic>
        <p:nvPicPr>
          <p:cNvPr id="8" name="图片 7">
            <a:extLst>
              <a:ext uri="{FF2B5EF4-FFF2-40B4-BE49-F238E27FC236}">
                <a16:creationId xmlns:a16="http://schemas.microsoft.com/office/drawing/2014/main" id="{96D81B05-321A-E044-E2A6-451CBB10D217}"/>
              </a:ext>
            </a:extLst>
          </p:cNvPr>
          <p:cNvPicPr>
            <a:picLocks noChangeAspect="1"/>
          </p:cNvPicPr>
          <p:nvPr/>
        </p:nvPicPr>
        <p:blipFill>
          <a:blip r:embed="rId6"/>
          <a:stretch>
            <a:fillRect/>
          </a:stretch>
        </p:blipFill>
        <p:spPr>
          <a:xfrm>
            <a:off x="1992933" y="2894790"/>
            <a:ext cx="7411459" cy="404261"/>
          </a:xfrm>
          <a:prstGeom prst="rect">
            <a:avLst/>
          </a:prstGeom>
        </p:spPr>
      </p:pic>
      <p:pic>
        <p:nvPicPr>
          <p:cNvPr id="9" name="图片 8">
            <a:extLst>
              <a:ext uri="{FF2B5EF4-FFF2-40B4-BE49-F238E27FC236}">
                <a16:creationId xmlns:a16="http://schemas.microsoft.com/office/drawing/2014/main" id="{40160334-F90A-5348-7061-3C2BBE204EBF}"/>
              </a:ext>
            </a:extLst>
          </p:cNvPr>
          <p:cNvPicPr>
            <a:picLocks noChangeAspect="1"/>
          </p:cNvPicPr>
          <p:nvPr/>
        </p:nvPicPr>
        <p:blipFill>
          <a:blip r:embed="rId7"/>
          <a:stretch>
            <a:fillRect/>
          </a:stretch>
        </p:blipFill>
        <p:spPr>
          <a:xfrm>
            <a:off x="1035256" y="2921066"/>
            <a:ext cx="640135" cy="377985"/>
          </a:xfrm>
          <a:prstGeom prst="rect">
            <a:avLst/>
          </a:prstGeom>
        </p:spPr>
      </p:pic>
      <p:cxnSp>
        <p:nvCxnSpPr>
          <p:cNvPr id="12" name="直接连接符 11">
            <a:extLst>
              <a:ext uri="{FF2B5EF4-FFF2-40B4-BE49-F238E27FC236}">
                <a16:creationId xmlns:a16="http://schemas.microsoft.com/office/drawing/2014/main" id="{8EDD1B26-BD86-5640-616A-327D3BEFF1BB}"/>
              </a:ext>
            </a:extLst>
          </p:cNvPr>
          <p:cNvCxnSpPr/>
          <p:nvPr/>
        </p:nvCxnSpPr>
        <p:spPr>
          <a:xfrm>
            <a:off x="374340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4F7F07-8CCD-2F91-A62D-CDDD7C06EDF4}"/>
              </a:ext>
            </a:extLst>
          </p:cNvPr>
          <p:cNvCxnSpPr/>
          <p:nvPr/>
        </p:nvCxnSpPr>
        <p:spPr>
          <a:xfrm>
            <a:off x="515726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04A6B1E-90FE-13CA-E1F8-D07EE2001A71}"/>
              </a:ext>
            </a:extLst>
          </p:cNvPr>
          <p:cNvPicPr>
            <a:picLocks noChangeAspect="1"/>
          </p:cNvPicPr>
          <p:nvPr/>
        </p:nvPicPr>
        <p:blipFill>
          <a:blip r:embed="rId8"/>
          <a:stretch>
            <a:fillRect/>
          </a:stretch>
        </p:blipFill>
        <p:spPr>
          <a:xfrm>
            <a:off x="1786713" y="5029753"/>
            <a:ext cx="2390775" cy="314325"/>
          </a:xfrm>
          <a:prstGeom prst="rect">
            <a:avLst/>
          </a:prstGeom>
        </p:spPr>
      </p:pic>
      <p:pic>
        <p:nvPicPr>
          <p:cNvPr id="15" name="图片 14">
            <a:extLst>
              <a:ext uri="{FF2B5EF4-FFF2-40B4-BE49-F238E27FC236}">
                <a16:creationId xmlns:a16="http://schemas.microsoft.com/office/drawing/2014/main" id="{8B737266-3AE3-C745-2182-426EEE44E9BB}"/>
              </a:ext>
            </a:extLst>
          </p:cNvPr>
          <p:cNvPicPr>
            <a:picLocks noChangeAspect="1"/>
          </p:cNvPicPr>
          <p:nvPr/>
        </p:nvPicPr>
        <p:blipFill>
          <a:blip r:embed="rId9"/>
          <a:stretch>
            <a:fillRect/>
          </a:stretch>
        </p:blipFill>
        <p:spPr>
          <a:xfrm>
            <a:off x="1713743" y="5924983"/>
            <a:ext cx="3324225" cy="342900"/>
          </a:xfrm>
          <a:prstGeom prst="rect">
            <a:avLst/>
          </a:prstGeom>
        </p:spPr>
      </p:pic>
      <p:sp>
        <p:nvSpPr>
          <p:cNvPr id="16" name="左大括号 15">
            <a:extLst>
              <a:ext uri="{FF2B5EF4-FFF2-40B4-BE49-F238E27FC236}">
                <a16:creationId xmlns:a16="http://schemas.microsoft.com/office/drawing/2014/main" id="{96AA35D9-6FEA-84CB-9D3F-CBE5DD824D40}"/>
              </a:ext>
            </a:extLst>
          </p:cNvPr>
          <p:cNvSpPr/>
          <p:nvPr/>
        </p:nvSpPr>
        <p:spPr>
          <a:xfrm>
            <a:off x="1355323" y="4986532"/>
            <a:ext cx="320068" cy="136981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AAA5164-96C3-5EC2-163F-5C6577C18A17}"/>
              </a:ext>
            </a:extLst>
          </p:cNvPr>
          <p:cNvPicPr>
            <a:picLocks noChangeAspect="1"/>
          </p:cNvPicPr>
          <p:nvPr/>
        </p:nvPicPr>
        <p:blipFill>
          <a:blip r:embed="rId7"/>
          <a:stretch>
            <a:fillRect/>
          </a:stretch>
        </p:blipFill>
        <p:spPr>
          <a:xfrm>
            <a:off x="5589535" y="5482448"/>
            <a:ext cx="640135" cy="377985"/>
          </a:xfrm>
          <a:prstGeom prst="rect">
            <a:avLst/>
          </a:prstGeom>
        </p:spPr>
      </p:pic>
      <p:pic>
        <p:nvPicPr>
          <p:cNvPr id="18" name="图片 17">
            <a:extLst>
              <a:ext uri="{FF2B5EF4-FFF2-40B4-BE49-F238E27FC236}">
                <a16:creationId xmlns:a16="http://schemas.microsoft.com/office/drawing/2014/main" id="{7D58511B-2D3F-B296-8C14-09824B49E6DA}"/>
              </a:ext>
            </a:extLst>
          </p:cNvPr>
          <p:cNvPicPr>
            <a:picLocks noChangeAspect="1"/>
          </p:cNvPicPr>
          <p:nvPr/>
        </p:nvPicPr>
        <p:blipFill>
          <a:blip r:embed="rId10"/>
          <a:stretch>
            <a:fillRect/>
          </a:stretch>
        </p:blipFill>
        <p:spPr>
          <a:xfrm>
            <a:off x="6888457" y="4720448"/>
            <a:ext cx="2628900" cy="762000"/>
          </a:xfrm>
          <a:prstGeom prst="rect">
            <a:avLst/>
          </a:prstGeom>
        </p:spPr>
      </p:pic>
      <p:pic>
        <p:nvPicPr>
          <p:cNvPr id="19" name="图片 18">
            <a:extLst>
              <a:ext uri="{FF2B5EF4-FFF2-40B4-BE49-F238E27FC236}">
                <a16:creationId xmlns:a16="http://schemas.microsoft.com/office/drawing/2014/main" id="{CA7A762B-522B-2832-2B29-79029E763021}"/>
              </a:ext>
            </a:extLst>
          </p:cNvPr>
          <p:cNvPicPr>
            <a:picLocks noChangeAspect="1"/>
          </p:cNvPicPr>
          <p:nvPr/>
        </p:nvPicPr>
        <p:blipFill>
          <a:blip r:embed="rId11"/>
          <a:stretch>
            <a:fillRect/>
          </a:stretch>
        </p:blipFill>
        <p:spPr>
          <a:xfrm>
            <a:off x="6888457" y="5621297"/>
            <a:ext cx="4638675" cy="714375"/>
          </a:xfrm>
          <a:prstGeom prst="rect">
            <a:avLst/>
          </a:prstGeom>
        </p:spPr>
      </p:pic>
      <p:pic>
        <p:nvPicPr>
          <p:cNvPr id="21" name="图片 20">
            <a:extLst>
              <a:ext uri="{FF2B5EF4-FFF2-40B4-BE49-F238E27FC236}">
                <a16:creationId xmlns:a16="http://schemas.microsoft.com/office/drawing/2014/main" id="{CDE62011-4F93-7D23-7286-0CC437C27B48}"/>
              </a:ext>
            </a:extLst>
          </p:cNvPr>
          <p:cNvPicPr>
            <a:picLocks noChangeAspect="1"/>
          </p:cNvPicPr>
          <p:nvPr/>
        </p:nvPicPr>
        <p:blipFill>
          <a:blip r:embed="rId12"/>
          <a:stretch>
            <a:fillRect/>
          </a:stretch>
        </p:blipFill>
        <p:spPr>
          <a:xfrm>
            <a:off x="3028064" y="4078524"/>
            <a:ext cx="6181725" cy="361950"/>
          </a:xfrm>
          <a:prstGeom prst="rect">
            <a:avLst/>
          </a:prstGeom>
        </p:spPr>
      </p:pic>
    </p:spTree>
    <p:extLst>
      <p:ext uri="{BB962C8B-B14F-4D97-AF65-F5344CB8AC3E}">
        <p14:creationId xmlns:p14="http://schemas.microsoft.com/office/powerpoint/2010/main" val="258734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8E015C-1161-3F29-0CBA-ECB745637929}"/>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F8DFD647-D213-3006-8F2B-BA5EC2ECA0D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520A56C-F08A-A509-FC53-5A922768538E}"/>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62B8AB8A-5389-0FB9-3C24-782B17DD19EA}"/>
              </a:ext>
            </a:extLst>
          </p:cNvPr>
          <p:cNvPicPr>
            <a:picLocks noChangeAspect="1"/>
          </p:cNvPicPr>
          <p:nvPr/>
        </p:nvPicPr>
        <p:blipFill>
          <a:blip r:embed="rId3"/>
          <a:stretch>
            <a:fillRect/>
          </a:stretch>
        </p:blipFill>
        <p:spPr>
          <a:xfrm>
            <a:off x="2765573" y="2387013"/>
            <a:ext cx="6419850" cy="714375"/>
          </a:xfrm>
          <a:prstGeom prst="rect">
            <a:avLst/>
          </a:prstGeom>
        </p:spPr>
      </p:pic>
      <p:pic>
        <p:nvPicPr>
          <p:cNvPr id="7" name="图片 6">
            <a:extLst>
              <a:ext uri="{FF2B5EF4-FFF2-40B4-BE49-F238E27FC236}">
                <a16:creationId xmlns:a16="http://schemas.microsoft.com/office/drawing/2014/main" id="{90750157-C99F-67B8-5C22-6678F0E58BFA}"/>
              </a:ext>
            </a:extLst>
          </p:cNvPr>
          <p:cNvPicPr>
            <a:picLocks noChangeAspect="1"/>
          </p:cNvPicPr>
          <p:nvPr/>
        </p:nvPicPr>
        <p:blipFill>
          <a:blip r:embed="rId4"/>
          <a:stretch>
            <a:fillRect/>
          </a:stretch>
        </p:blipFill>
        <p:spPr>
          <a:xfrm>
            <a:off x="975205" y="1021833"/>
            <a:ext cx="10525125" cy="1085850"/>
          </a:xfrm>
          <a:prstGeom prst="rect">
            <a:avLst/>
          </a:prstGeom>
        </p:spPr>
      </p:pic>
      <p:pic>
        <p:nvPicPr>
          <p:cNvPr id="10" name="图片 9">
            <a:extLst>
              <a:ext uri="{FF2B5EF4-FFF2-40B4-BE49-F238E27FC236}">
                <a16:creationId xmlns:a16="http://schemas.microsoft.com/office/drawing/2014/main" id="{86B0C293-1C7F-2C61-94F4-1533D1246008}"/>
              </a:ext>
            </a:extLst>
          </p:cNvPr>
          <p:cNvPicPr>
            <a:picLocks noChangeAspect="1"/>
          </p:cNvPicPr>
          <p:nvPr/>
        </p:nvPicPr>
        <p:blipFill>
          <a:blip r:embed="rId5"/>
          <a:stretch>
            <a:fillRect/>
          </a:stretch>
        </p:blipFill>
        <p:spPr>
          <a:xfrm>
            <a:off x="8201830" y="2448099"/>
            <a:ext cx="254013" cy="273064"/>
          </a:xfrm>
          <a:prstGeom prst="rect">
            <a:avLst/>
          </a:prstGeom>
        </p:spPr>
      </p:pic>
      <p:sp>
        <p:nvSpPr>
          <p:cNvPr id="11" name="矩形 10">
            <a:extLst>
              <a:ext uri="{FF2B5EF4-FFF2-40B4-BE49-F238E27FC236}">
                <a16:creationId xmlns:a16="http://schemas.microsoft.com/office/drawing/2014/main" id="{E9F77B3D-B944-3F07-5941-BAE69536641B}"/>
              </a:ext>
            </a:extLst>
          </p:cNvPr>
          <p:cNvSpPr/>
          <p:nvPr/>
        </p:nvSpPr>
        <p:spPr>
          <a:xfrm>
            <a:off x="7081284" y="2310081"/>
            <a:ext cx="1374559" cy="8295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A656C364-D65C-69B6-13AC-530922642994}"/>
              </a:ext>
            </a:extLst>
          </p:cNvPr>
          <p:cNvSpPr txBox="1"/>
          <p:nvPr/>
        </p:nvSpPr>
        <p:spPr>
          <a:xfrm>
            <a:off x="6504667" y="3748629"/>
            <a:ext cx="499566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pic>
        <p:nvPicPr>
          <p:cNvPr id="14" name="图片 13">
            <a:extLst>
              <a:ext uri="{FF2B5EF4-FFF2-40B4-BE49-F238E27FC236}">
                <a16:creationId xmlns:a16="http://schemas.microsoft.com/office/drawing/2014/main" id="{B43A8431-CE67-EDCF-2BBC-98D8C7B84E10}"/>
              </a:ext>
            </a:extLst>
          </p:cNvPr>
          <p:cNvPicPr>
            <a:picLocks noChangeAspect="1"/>
          </p:cNvPicPr>
          <p:nvPr/>
        </p:nvPicPr>
        <p:blipFill>
          <a:blip r:embed="rId6"/>
          <a:stretch>
            <a:fillRect/>
          </a:stretch>
        </p:blipFill>
        <p:spPr>
          <a:xfrm>
            <a:off x="1651763" y="3303786"/>
            <a:ext cx="4585194" cy="1594849"/>
          </a:xfrm>
          <a:prstGeom prst="rect">
            <a:avLst/>
          </a:prstGeom>
        </p:spPr>
      </p:pic>
      <p:sp>
        <p:nvSpPr>
          <p:cNvPr id="15" name="矩形 14">
            <a:extLst>
              <a:ext uri="{FF2B5EF4-FFF2-40B4-BE49-F238E27FC236}">
                <a16:creationId xmlns:a16="http://schemas.microsoft.com/office/drawing/2014/main" id="{1627A376-5925-A62A-A692-3BAD5B80A7C1}"/>
              </a:ext>
            </a:extLst>
          </p:cNvPr>
          <p:cNvSpPr/>
          <p:nvPr/>
        </p:nvSpPr>
        <p:spPr>
          <a:xfrm>
            <a:off x="4408674" y="2625064"/>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8715BA20-CA51-A706-B2FB-D9AA5F21A3C9}"/>
              </a:ext>
            </a:extLst>
          </p:cNvPr>
          <p:cNvPicPr>
            <a:picLocks noChangeAspect="1"/>
          </p:cNvPicPr>
          <p:nvPr/>
        </p:nvPicPr>
        <p:blipFill>
          <a:blip r:embed="rId7"/>
          <a:stretch>
            <a:fillRect/>
          </a:stretch>
        </p:blipFill>
        <p:spPr>
          <a:xfrm>
            <a:off x="1433969" y="5536250"/>
            <a:ext cx="9049734" cy="1084113"/>
          </a:xfrm>
          <a:prstGeom prst="rect">
            <a:avLst/>
          </a:prstGeom>
        </p:spPr>
      </p:pic>
      <p:sp>
        <p:nvSpPr>
          <p:cNvPr id="19" name="文本框 18">
            <a:extLst>
              <a:ext uri="{FF2B5EF4-FFF2-40B4-BE49-F238E27FC236}">
                <a16:creationId xmlns:a16="http://schemas.microsoft.com/office/drawing/2014/main" id="{A656C364-D65C-69B6-13AC-530922642994}"/>
              </a:ext>
            </a:extLst>
          </p:cNvPr>
          <p:cNvSpPr txBox="1"/>
          <p:nvPr/>
        </p:nvSpPr>
        <p:spPr>
          <a:xfrm>
            <a:off x="760227" y="5101033"/>
            <a:ext cx="868217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get,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 rewritten as any time since DDIM use non-Markovian process</a:t>
            </a:r>
          </a:p>
          <a:p>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732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5AE0CF-7EA8-972B-38B5-DA7FC01C7D7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F8B49966-14FB-93FA-88FF-5B0B162096D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1A63119-D2B4-E169-8E94-86BC98EB1740}"/>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D431A96-BF24-0ADC-8694-A0073F79A18D}"/>
              </a:ext>
            </a:extLst>
          </p:cNvPr>
          <p:cNvSpPr txBox="1"/>
          <p:nvPr/>
        </p:nvSpPr>
        <p:spPr>
          <a:xfrm>
            <a:off x="947530" y="204229"/>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Forward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40D7F19-EF01-E455-95CC-0A26E920EE65}"/>
              </a:ext>
            </a:extLst>
          </p:cNvPr>
          <p:cNvPicPr>
            <a:picLocks noChangeAspect="1"/>
          </p:cNvPicPr>
          <p:nvPr/>
        </p:nvPicPr>
        <p:blipFill>
          <a:blip r:embed="rId3"/>
          <a:stretch>
            <a:fillRect/>
          </a:stretch>
        </p:blipFill>
        <p:spPr>
          <a:xfrm>
            <a:off x="815009" y="1085529"/>
            <a:ext cx="1897518" cy="1897518"/>
          </a:xfrm>
          <a:prstGeom prst="rect">
            <a:avLst/>
          </a:prstGeom>
        </p:spPr>
      </p:pic>
      <p:pic>
        <p:nvPicPr>
          <p:cNvPr id="7" name="图片 6">
            <a:extLst>
              <a:ext uri="{FF2B5EF4-FFF2-40B4-BE49-F238E27FC236}">
                <a16:creationId xmlns:a16="http://schemas.microsoft.com/office/drawing/2014/main" id="{C4025479-D00A-816C-FA35-E20EE94D2340}"/>
              </a:ext>
            </a:extLst>
          </p:cNvPr>
          <p:cNvPicPr>
            <a:picLocks noChangeAspect="1"/>
          </p:cNvPicPr>
          <p:nvPr/>
        </p:nvPicPr>
        <p:blipFill>
          <a:blip r:embed="rId4"/>
          <a:stretch>
            <a:fillRect/>
          </a:stretch>
        </p:blipFill>
        <p:spPr>
          <a:xfrm>
            <a:off x="815009" y="3975127"/>
            <a:ext cx="1897518" cy="1897518"/>
          </a:xfrm>
          <a:prstGeom prst="rect">
            <a:avLst/>
          </a:prstGeom>
        </p:spPr>
      </p:pic>
      <p:pic>
        <p:nvPicPr>
          <p:cNvPr id="9" name="图片 8">
            <a:extLst>
              <a:ext uri="{FF2B5EF4-FFF2-40B4-BE49-F238E27FC236}">
                <a16:creationId xmlns:a16="http://schemas.microsoft.com/office/drawing/2014/main" id="{1873D493-00B0-2DDE-04B6-EDB798C69FE5}"/>
              </a:ext>
            </a:extLst>
          </p:cNvPr>
          <p:cNvPicPr>
            <a:picLocks noChangeAspect="1"/>
          </p:cNvPicPr>
          <p:nvPr/>
        </p:nvPicPr>
        <p:blipFill>
          <a:blip r:embed="rId5"/>
          <a:stretch>
            <a:fillRect/>
          </a:stretch>
        </p:blipFill>
        <p:spPr>
          <a:xfrm>
            <a:off x="3657871" y="1936403"/>
            <a:ext cx="3741247" cy="2623208"/>
          </a:xfrm>
          <a:prstGeom prst="rect">
            <a:avLst/>
          </a:prstGeom>
        </p:spPr>
      </p:pic>
      <p:pic>
        <p:nvPicPr>
          <p:cNvPr id="11" name="图片 10">
            <a:extLst>
              <a:ext uri="{FF2B5EF4-FFF2-40B4-BE49-F238E27FC236}">
                <a16:creationId xmlns:a16="http://schemas.microsoft.com/office/drawing/2014/main" id="{C2055BBE-8F06-F67A-BAAF-2236E6C9269D}"/>
              </a:ext>
            </a:extLst>
          </p:cNvPr>
          <p:cNvPicPr>
            <a:picLocks noChangeAspect="1"/>
          </p:cNvPicPr>
          <p:nvPr/>
        </p:nvPicPr>
        <p:blipFill>
          <a:blip r:embed="rId6"/>
          <a:stretch>
            <a:fillRect/>
          </a:stretch>
        </p:blipFill>
        <p:spPr>
          <a:xfrm>
            <a:off x="7888543" y="1936403"/>
            <a:ext cx="3990457" cy="2623208"/>
          </a:xfrm>
          <a:prstGeom prst="rect">
            <a:avLst/>
          </a:prstGeom>
        </p:spPr>
      </p:pic>
      <p:sp>
        <p:nvSpPr>
          <p:cNvPr id="12" name="文本框 11">
            <a:extLst>
              <a:ext uri="{FF2B5EF4-FFF2-40B4-BE49-F238E27FC236}">
                <a16:creationId xmlns:a16="http://schemas.microsoft.com/office/drawing/2014/main" id="{2511AFC9-B6F1-8326-551C-0114AFA9F937}"/>
              </a:ext>
            </a:extLst>
          </p:cNvPr>
          <p:cNvSpPr txBox="1"/>
          <p:nvPr/>
        </p:nvSpPr>
        <p:spPr>
          <a:xfrm>
            <a:off x="686972" y="3055599"/>
            <a:ext cx="206114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Original Picture</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A3C6B80-8AAC-D7AB-A951-3C8FDA94708E}"/>
              </a:ext>
            </a:extLst>
          </p:cNvPr>
          <p:cNvSpPr txBox="1"/>
          <p:nvPr/>
        </p:nvSpPr>
        <p:spPr>
          <a:xfrm>
            <a:off x="-604999" y="5941117"/>
            <a:ext cx="4645082"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Gaussian Noise</a:t>
            </a:r>
          </a:p>
        </p:txBody>
      </p:sp>
      <p:pic>
        <p:nvPicPr>
          <p:cNvPr id="17" name="图片 16">
            <a:extLst>
              <a:ext uri="{FF2B5EF4-FFF2-40B4-BE49-F238E27FC236}">
                <a16:creationId xmlns:a16="http://schemas.microsoft.com/office/drawing/2014/main" id="{E0D6D754-C858-7F5F-7C35-3CD2590D5246}"/>
              </a:ext>
            </a:extLst>
          </p:cNvPr>
          <p:cNvPicPr>
            <a:picLocks noChangeAspect="1"/>
          </p:cNvPicPr>
          <p:nvPr/>
        </p:nvPicPr>
        <p:blipFill>
          <a:blip r:embed="rId7"/>
          <a:stretch>
            <a:fillRect/>
          </a:stretch>
        </p:blipFill>
        <p:spPr>
          <a:xfrm>
            <a:off x="3734173" y="5189671"/>
            <a:ext cx="8308740" cy="757307"/>
          </a:xfrm>
          <a:prstGeom prst="rect">
            <a:avLst/>
          </a:prstGeom>
        </p:spPr>
      </p:pic>
      <p:pic>
        <p:nvPicPr>
          <p:cNvPr id="18" name="图片 17">
            <a:extLst>
              <a:ext uri="{FF2B5EF4-FFF2-40B4-BE49-F238E27FC236}">
                <a16:creationId xmlns:a16="http://schemas.microsoft.com/office/drawing/2014/main" id="{2D138DAE-2B1E-A6B8-8E40-8E155831DA42}"/>
              </a:ext>
            </a:extLst>
          </p:cNvPr>
          <p:cNvPicPr>
            <a:picLocks noChangeAspect="1"/>
          </p:cNvPicPr>
          <p:nvPr/>
        </p:nvPicPr>
        <p:blipFill>
          <a:blip r:embed="rId8"/>
          <a:stretch>
            <a:fillRect/>
          </a:stretch>
        </p:blipFill>
        <p:spPr>
          <a:xfrm>
            <a:off x="11265327" y="-2"/>
            <a:ext cx="926672" cy="926672"/>
          </a:xfrm>
          <a:prstGeom prst="rect">
            <a:avLst/>
          </a:prstGeom>
        </p:spPr>
      </p:pic>
      <p:sp>
        <p:nvSpPr>
          <p:cNvPr id="19" name="箭头: 右 18">
            <a:extLst>
              <a:ext uri="{FF2B5EF4-FFF2-40B4-BE49-F238E27FC236}">
                <a16:creationId xmlns:a16="http://schemas.microsoft.com/office/drawing/2014/main" id="{74305F66-E091-6CB2-C2AF-6B4D0FC9869F}"/>
              </a:ext>
            </a:extLst>
          </p:cNvPr>
          <p:cNvSpPr/>
          <p:nvPr/>
        </p:nvSpPr>
        <p:spPr>
          <a:xfrm>
            <a:off x="7286022" y="3061306"/>
            <a:ext cx="715618" cy="373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544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30AC92-7946-40DE-BAE5-66D69891456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D4CCD56E-B040-C660-CDF4-0A599AD70D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2ADD367-4929-46BA-E30D-82595A4F0715}"/>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09F9516A-CA35-F101-7851-A201318E17BE}"/>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406D6983-8FF7-4A39-67B3-32980B5B4FC5}"/>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Reverse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C0AAD85-DAD0-5AC1-83E6-E0E36291F5F2}"/>
              </a:ext>
            </a:extLst>
          </p:cNvPr>
          <p:cNvPicPr>
            <a:picLocks noChangeAspect="1"/>
          </p:cNvPicPr>
          <p:nvPr/>
        </p:nvPicPr>
        <p:blipFill>
          <a:blip r:embed="rId4"/>
          <a:stretch>
            <a:fillRect/>
          </a:stretch>
        </p:blipFill>
        <p:spPr>
          <a:xfrm>
            <a:off x="704822" y="574931"/>
            <a:ext cx="6296659" cy="3105004"/>
          </a:xfrm>
          <a:prstGeom prst="rect">
            <a:avLst/>
          </a:prstGeom>
        </p:spPr>
      </p:pic>
      <p:pic>
        <p:nvPicPr>
          <p:cNvPr id="8" name="图片 7">
            <a:extLst>
              <a:ext uri="{FF2B5EF4-FFF2-40B4-BE49-F238E27FC236}">
                <a16:creationId xmlns:a16="http://schemas.microsoft.com/office/drawing/2014/main" id="{B93055E5-C83F-EC85-9431-B379F88C5D02}"/>
              </a:ext>
            </a:extLst>
          </p:cNvPr>
          <p:cNvPicPr>
            <a:picLocks noChangeAspect="1"/>
          </p:cNvPicPr>
          <p:nvPr/>
        </p:nvPicPr>
        <p:blipFill>
          <a:blip r:embed="rId5"/>
          <a:stretch>
            <a:fillRect/>
          </a:stretch>
        </p:blipFill>
        <p:spPr>
          <a:xfrm>
            <a:off x="704822" y="4778980"/>
            <a:ext cx="6365411" cy="1368564"/>
          </a:xfrm>
          <a:prstGeom prst="rect">
            <a:avLst/>
          </a:prstGeom>
        </p:spPr>
      </p:pic>
      <p:pic>
        <p:nvPicPr>
          <p:cNvPr id="9" name="图片 8">
            <a:extLst>
              <a:ext uri="{FF2B5EF4-FFF2-40B4-BE49-F238E27FC236}">
                <a16:creationId xmlns:a16="http://schemas.microsoft.com/office/drawing/2014/main" id="{C6E4B849-CC03-8185-6AB8-8D175E4F87A1}"/>
              </a:ext>
            </a:extLst>
          </p:cNvPr>
          <p:cNvPicPr>
            <a:picLocks noChangeAspect="1"/>
          </p:cNvPicPr>
          <p:nvPr/>
        </p:nvPicPr>
        <p:blipFill>
          <a:blip r:embed="rId6"/>
          <a:stretch>
            <a:fillRect/>
          </a:stretch>
        </p:blipFill>
        <p:spPr>
          <a:xfrm>
            <a:off x="7169815" y="3679935"/>
            <a:ext cx="4763768" cy="2467609"/>
          </a:xfrm>
          <a:prstGeom prst="rect">
            <a:avLst/>
          </a:prstGeom>
        </p:spPr>
      </p:pic>
      <p:sp>
        <p:nvSpPr>
          <p:cNvPr id="10" name="文本框 9">
            <a:extLst>
              <a:ext uri="{FF2B5EF4-FFF2-40B4-BE49-F238E27FC236}">
                <a16:creationId xmlns:a16="http://schemas.microsoft.com/office/drawing/2014/main" id="{4B9954FA-7EBC-DABC-EAC1-00792ACA3971}"/>
              </a:ext>
            </a:extLst>
          </p:cNvPr>
          <p:cNvSpPr txBox="1"/>
          <p:nvPr/>
        </p:nvSpPr>
        <p:spPr>
          <a:xfrm>
            <a:off x="887896" y="4080045"/>
            <a:ext cx="4430161" cy="646331"/>
          </a:xfrm>
          <a:prstGeom prst="rect">
            <a:avLst/>
          </a:prstGeom>
          <a:noFill/>
        </p:spPr>
        <p:txBody>
          <a:bodyPr wrap="square" rtlCol="0">
            <a:spAutoFit/>
          </a:bodyPr>
          <a:lstStyle/>
          <a:p>
            <a:r>
              <a:rPr lang="en-US" altLang="zh-CN" dirty="0"/>
              <a:t>In the reverse process, you should tell the model which step you are.</a:t>
            </a:r>
            <a:endParaRPr lang="zh-CN" altLang="en-US" dirty="0"/>
          </a:p>
        </p:txBody>
      </p:sp>
    </p:spTree>
    <p:extLst>
      <p:ext uri="{BB962C8B-B14F-4D97-AF65-F5344CB8AC3E}">
        <p14:creationId xmlns:p14="http://schemas.microsoft.com/office/powerpoint/2010/main" val="185995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07106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7B08E6-6332-AFD5-CEFF-B2010987AA07}"/>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4" name="矩形 3">
            <a:extLst>
              <a:ext uri="{FF2B5EF4-FFF2-40B4-BE49-F238E27FC236}">
                <a16:creationId xmlns:a16="http://schemas.microsoft.com/office/drawing/2014/main" id="{1F1A0121-B2C1-DA9F-3578-FA36212FE59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17C51A0-E041-2A6A-BDD6-39E649DE558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5F539336-900B-7AA0-14F9-7131069B8EBC}"/>
              </a:ext>
            </a:extLst>
          </p:cNvPr>
          <p:cNvPicPr>
            <a:picLocks noChangeAspect="1"/>
          </p:cNvPicPr>
          <p:nvPr/>
        </p:nvPicPr>
        <p:blipFill>
          <a:blip r:embed="rId3"/>
          <a:stretch>
            <a:fillRect/>
          </a:stretch>
        </p:blipFill>
        <p:spPr>
          <a:xfrm>
            <a:off x="873311" y="1140827"/>
            <a:ext cx="10273896" cy="4576346"/>
          </a:xfrm>
          <a:prstGeom prst="rect">
            <a:avLst/>
          </a:prstGeom>
        </p:spPr>
      </p:pic>
    </p:spTree>
    <p:extLst>
      <p:ext uri="{BB962C8B-B14F-4D97-AF65-F5344CB8AC3E}">
        <p14:creationId xmlns:p14="http://schemas.microsoft.com/office/powerpoint/2010/main" val="149137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3968C1F-2FAB-93F5-16CA-B3FA9CE5A784}"/>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42223D98-AA0E-FACE-217D-D98662D9B18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7840AEE-9EF0-CFB3-7518-75F8063DF3F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C5D75515-6DF4-768C-4024-7746C4982776}"/>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Training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A3CFDE6-6BCE-5987-0913-0ADF66BE2A65}"/>
              </a:ext>
            </a:extLst>
          </p:cNvPr>
          <p:cNvPicPr>
            <a:picLocks noChangeAspect="1"/>
          </p:cNvPicPr>
          <p:nvPr/>
        </p:nvPicPr>
        <p:blipFill>
          <a:blip r:embed="rId3"/>
          <a:stretch>
            <a:fillRect/>
          </a:stretch>
        </p:blipFill>
        <p:spPr>
          <a:xfrm>
            <a:off x="787242" y="163282"/>
            <a:ext cx="6070759" cy="3525411"/>
          </a:xfrm>
          <a:prstGeom prst="rect">
            <a:avLst/>
          </a:prstGeom>
        </p:spPr>
      </p:pic>
      <p:pic>
        <p:nvPicPr>
          <p:cNvPr id="9" name="图片 8">
            <a:extLst>
              <a:ext uri="{FF2B5EF4-FFF2-40B4-BE49-F238E27FC236}">
                <a16:creationId xmlns:a16="http://schemas.microsoft.com/office/drawing/2014/main" id="{01F92CB6-DE64-8DCB-87A5-A023B80B3F5B}"/>
              </a:ext>
            </a:extLst>
          </p:cNvPr>
          <p:cNvPicPr>
            <a:picLocks noChangeAspect="1"/>
          </p:cNvPicPr>
          <p:nvPr/>
        </p:nvPicPr>
        <p:blipFill>
          <a:blip r:embed="rId4"/>
          <a:stretch>
            <a:fillRect/>
          </a:stretch>
        </p:blipFill>
        <p:spPr>
          <a:xfrm>
            <a:off x="787241" y="3688693"/>
            <a:ext cx="6070760" cy="3075401"/>
          </a:xfrm>
          <a:prstGeom prst="rect">
            <a:avLst/>
          </a:prstGeom>
        </p:spPr>
      </p:pic>
      <p:pic>
        <p:nvPicPr>
          <p:cNvPr id="10" name="图片 9">
            <a:extLst>
              <a:ext uri="{FF2B5EF4-FFF2-40B4-BE49-F238E27FC236}">
                <a16:creationId xmlns:a16="http://schemas.microsoft.com/office/drawing/2014/main" id="{70562F5F-58F9-EA05-FA5A-C400504EECA5}"/>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343224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6905B8-4F16-B6B7-E6ED-1392639B930C}"/>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矩形 4">
            <a:extLst>
              <a:ext uri="{FF2B5EF4-FFF2-40B4-BE49-F238E27FC236}">
                <a16:creationId xmlns:a16="http://schemas.microsoft.com/office/drawing/2014/main" id="{EAC398F2-DAA6-CB3C-3D5A-65C27692D73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A136119A-31C1-8BDF-B54C-A64C6C1F3CC5}"/>
              </a:ext>
            </a:extLst>
          </p:cNvPr>
          <p:cNvSpPr/>
          <p:nvPr/>
        </p:nvSpPr>
        <p:spPr>
          <a:xfrm>
            <a:off x="3572821" y="1278256"/>
            <a:ext cx="263415" cy="2627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FAD4BCD5-C074-C556-945A-6FD62CAD2ACA}"/>
              </a:ext>
            </a:extLst>
          </p:cNvPr>
          <p:cNvCxnSpPr>
            <a:cxnSpLocks/>
          </p:cNvCxnSpPr>
          <p:nvPr/>
        </p:nvCxnSpPr>
        <p:spPr>
          <a:xfrm>
            <a:off x="3687046" y="1548045"/>
            <a:ext cx="0" cy="646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22008A-6A19-EC36-9D49-0CA2D18F788E}"/>
              </a:ext>
            </a:extLst>
          </p:cNvPr>
          <p:cNvSpPr txBox="1"/>
          <p:nvPr/>
        </p:nvSpPr>
        <p:spPr>
          <a:xfrm>
            <a:off x="2186221" y="2140249"/>
            <a:ext cx="2942757" cy="1288751"/>
          </a:xfrm>
          <a:prstGeom prst="rect">
            <a:avLst/>
          </a:prstGeom>
          <a:noFill/>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𝜖 </a:t>
            </a:r>
            <a:r>
              <a:rPr lang="en-US" altLang="zh-CN" dirty="0">
                <a:latin typeface="Times New Roman" panose="02020603050405020304" pitchFamily="18" charset="0"/>
                <a:cs typeface="Times New Roman" panose="02020603050405020304" pitchFamily="18" charset="0"/>
              </a:rPr>
              <a:t>is noise sampled from the standard normal distribution </a:t>
            </a:r>
          </a:p>
          <a:p>
            <a:pPr>
              <a:lnSpc>
                <a:spcPct val="150000"/>
              </a:lnSpc>
            </a:pPr>
            <a:r>
              <a:rPr lang="zh-CN" altLang="en-US" dirty="0">
                <a:latin typeface="Times New Roman" panose="02020603050405020304" pitchFamily="18" charset="0"/>
                <a:cs typeface="Times New Roman" panose="02020603050405020304" pitchFamily="18" charset="0"/>
              </a:rPr>
              <a:t>𝑁</a:t>
            </a:r>
            <a:r>
              <a:rPr lang="en-US" altLang="zh-CN" dirty="0">
                <a:latin typeface="Times New Roman" panose="02020603050405020304" pitchFamily="18" charset="0"/>
                <a:cs typeface="Times New Roman" panose="02020603050405020304" pitchFamily="18" charset="0"/>
              </a:rPr>
              <a:t>(0, </a:t>
            </a:r>
            <a:r>
              <a:rPr lang="zh-CN" altLang="en-US" dirty="0">
                <a:latin typeface="Times New Roman" panose="02020603050405020304" pitchFamily="18" charset="0"/>
                <a:cs typeface="Times New Roman" panose="02020603050405020304" pitchFamily="18" charset="0"/>
              </a:rPr>
              <a:t>𝐼</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615C865E-7CD3-5BC0-3EE6-87A32414D2C2}"/>
              </a:ext>
            </a:extLst>
          </p:cNvPr>
          <p:cNvSpPr/>
          <p:nvPr/>
        </p:nvSpPr>
        <p:spPr>
          <a:xfrm>
            <a:off x="562436" y="3630222"/>
            <a:ext cx="5533564" cy="29340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F459479A-B662-BC4E-000D-484E58FA90B3}"/>
              </a:ext>
            </a:extLst>
          </p:cNvPr>
          <p:cNvPicPr>
            <a:picLocks noChangeAspect="1"/>
          </p:cNvPicPr>
          <p:nvPr/>
        </p:nvPicPr>
        <p:blipFill>
          <a:blip r:embed="rId2"/>
          <a:stretch>
            <a:fillRect/>
          </a:stretch>
        </p:blipFill>
        <p:spPr>
          <a:xfrm>
            <a:off x="761273" y="4171870"/>
            <a:ext cx="4809906" cy="407108"/>
          </a:xfrm>
          <a:prstGeom prst="rect">
            <a:avLst/>
          </a:prstGeom>
        </p:spPr>
      </p:pic>
      <p:sp>
        <p:nvSpPr>
          <p:cNvPr id="19" name="文本框 18">
            <a:extLst>
              <a:ext uri="{FF2B5EF4-FFF2-40B4-BE49-F238E27FC236}">
                <a16:creationId xmlns:a16="http://schemas.microsoft.com/office/drawing/2014/main" id="{130485F5-E08F-FE54-6291-60B767F06E12}"/>
              </a:ext>
            </a:extLst>
          </p:cNvPr>
          <p:cNvSpPr txBox="1"/>
          <p:nvPr/>
        </p:nvSpPr>
        <p:spPr>
          <a:xfrm>
            <a:off x="705759" y="3716380"/>
            <a:ext cx="154418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24959AA-BC16-B9F7-1AB3-E380C9B18281}"/>
              </a:ext>
            </a:extLst>
          </p:cNvPr>
          <p:cNvSpPr txBox="1"/>
          <p:nvPr/>
        </p:nvSpPr>
        <p:spPr>
          <a:xfrm>
            <a:off x="718698" y="4828736"/>
            <a:ext cx="5186369"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2.</a:t>
            </a:r>
          </a:p>
          <a:p>
            <a:pPr>
              <a:lnSpc>
                <a:spcPct val="150000"/>
              </a:lnSpc>
            </a:pPr>
            <a:r>
              <a:rPr lang="en-US" altLang="zh-CN" dirty="0">
                <a:latin typeface="Times New Roman" panose="02020603050405020304" pitchFamily="18" charset="0"/>
                <a:cs typeface="Times New Roman" panose="02020603050405020304" pitchFamily="18" charset="0"/>
              </a:rPr>
              <a:t>If x and y are independent variable</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D6E62602-1D7C-83D0-A779-F47FE9F94F09}"/>
              </a:ext>
            </a:extLst>
          </p:cNvPr>
          <p:cNvPicPr>
            <a:picLocks noChangeAspect="1"/>
          </p:cNvPicPr>
          <p:nvPr/>
        </p:nvPicPr>
        <p:blipFill>
          <a:blip r:embed="rId3"/>
          <a:stretch>
            <a:fillRect/>
          </a:stretch>
        </p:blipFill>
        <p:spPr>
          <a:xfrm>
            <a:off x="761273" y="5917328"/>
            <a:ext cx="3851779" cy="320279"/>
          </a:xfrm>
          <a:prstGeom prst="rect">
            <a:avLst/>
          </a:prstGeom>
        </p:spPr>
      </p:pic>
      <p:pic>
        <p:nvPicPr>
          <p:cNvPr id="22" name="图片 21">
            <a:extLst>
              <a:ext uri="{FF2B5EF4-FFF2-40B4-BE49-F238E27FC236}">
                <a16:creationId xmlns:a16="http://schemas.microsoft.com/office/drawing/2014/main" id="{D0A7E6B6-26DD-6D4C-DEF7-E957656C986A}"/>
              </a:ext>
            </a:extLst>
          </p:cNvPr>
          <p:cNvPicPr>
            <a:picLocks noChangeAspect="1"/>
          </p:cNvPicPr>
          <p:nvPr/>
        </p:nvPicPr>
        <p:blipFill>
          <a:blip r:embed="rId4"/>
          <a:stretch>
            <a:fillRect/>
          </a:stretch>
        </p:blipFill>
        <p:spPr>
          <a:xfrm>
            <a:off x="11265327" y="-2"/>
            <a:ext cx="926672" cy="926672"/>
          </a:xfrm>
          <a:prstGeom prst="rect">
            <a:avLst/>
          </a:prstGeom>
        </p:spPr>
      </p:pic>
      <p:pic>
        <p:nvPicPr>
          <p:cNvPr id="24" name="图片 23">
            <a:extLst>
              <a:ext uri="{FF2B5EF4-FFF2-40B4-BE49-F238E27FC236}">
                <a16:creationId xmlns:a16="http://schemas.microsoft.com/office/drawing/2014/main" id="{FF81EA8E-1D51-2998-99DF-D5FEDDFF538E}"/>
              </a:ext>
            </a:extLst>
          </p:cNvPr>
          <p:cNvPicPr>
            <a:picLocks noChangeAspect="1"/>
          </p:cNvPicPr>
          <p:nvPr/>
        </p:nvPicPr>
        <p:blipFill>
          <a:blip r:embed="rId5"/>
          <a:stretch>
            <a:fillRect/>
          </a:stretch>
        </p:blipFill>
        <p:spPr>
          <a:xfrm>
            <a:off x="7228875" y="2598416"/>
            <a:ext cx="2647856" cy="336235"/>
          </a:xfrm>
          <a:prstGeom prst="rect">
            <a:avLst/>
          </a:prstGeom>
        </p:spPr>
      </p:pic>
      <p:pic>
        <p:nvPicPr>
          <p:cNvPr id="27" name="图片 26">
            <a:extLst>
              <a:ext uri="{FF2B5EF4-FFF2-40B4-BE49-F238E27FC236}">
                <a16:creationId xmlns:a16="http://schemas.microsoft.com/office/drawing/2014/main" id="{9915398C-F1C7-1EA6-87C0-84DD1E71B68C}"/>
              </a:ext>
            </a:extLst>
          </p:cNvPr>
          <p:cNvPicPr>
            <a:picLocks noChangeAspect="1"/>
          </p:cNvPicPr>
          <p:nvPr/>
        </p:nvPicPr>
        <p:blipFill>
          <a:blip r:embed="rId6"/>
          <a:stretch>
            <a:fillRect/>
          </a:stretch>
        </p:blipFill>
        <p:spPr>
          <a:xfrm>
            <a:off x="789939" y="1207617"/>
            <a:ext cx="4953000" cy="333375"/>
          </a:xfrm>
          <a:prstGeom prst="rect">
            <a:avLst/>
          </a:prstGeom>
        </p:spPr>
      </p:pic>
      <p:pic>
        <p:nvPicPr>
          <p:cNvPr id="29" name="图片 28">
            <a:extLst>
              <a:ext uri="{FF2B5EF4-FFF2-40B4-BE49-F238E27FC236}">
                <a16:creationId xmlns:a16="http://schemas.microsoft.com/office/drawing/2014/main" id="{D71948EB-3F06-F470-7CE7-B42CB37E23D6}"/>
              </a:ext>
            </a:extLst>
          </p:cNvPr>
          <p:cNvPicPr>
            <a:picLocks noChangeAspect="1"/>
          </p:cNvPicPr>
          <p:nvPr/>
        </p:nvPicPr>
        <p:blipFill>
          <a:blip r:embed="rId7"/>
          <a:stretch>
            <a:fillRect/>
          </a:stretch>
        </p:blipFill>
        <p:spPr>
          <a:xfrm>
            <a:off x="7080886" y="4110583"/>
            <a:ext cx="3994355" cy="857294"/>
          </a:xfrm>
          <a:prstGeom prst="rect">
            <a:avLst/>
          </a:prstGeom>
        </p:spPr>
      </p:pic>
      <p:pic>
        <p:nvPicPr>
          <p:cNvPr id="30" name="图片 29">
            <a:extLst>
              <a:ext uri="{FF2B5EF4-FFF2-40B4-BE49-F238E27FC236}">
                <a16:creationId xmlns:a16="http://schemas.microsoft.com/office/drawing/2014/main" id="{EF897187-EC00-E905-D239-76D2F72B85DA}"/>
              </a:ext>
            </a:extLst>
          </p:cNvPr>
          <p:cNvPicPr>
            <a:picLocks noChangeAspect="1"/>
          </p:cNvPicPr>
          <p:nvPr/>
        </p:nvPicPr>
        <p:blipFill>
          <a:blip r:embed="rId8"/>
          <a:stretch>
            <a:fillRect/>
          </a:stretch>
        </p:blipFill>
        <p:spPr>
          <a:xfrm>
            <a:off x="6191250" y="1174070"/>
            <a:ext cx="4838700" cy="333375"/>
          </a:xfrm>
          <a:prstGeom prst="rect">
            <a:avLst/>
          </a:prstGeom>
        </p:spPr>
      </p:pic>
      <p:pic>
        <p:nvPicPr>
          <p:cNvPr id="32" name="图片 31">
            <a:extLst>
              <a:ext uri="{FF2B5EF4-FFF2-40B4-BE49-F238E27FC236}">
                <a16:creationId xmlns:a16="http://schemas.microsoft.com/office/drawing/2014/main" id="{BA9DD510-3505-6B80-24A4-E2022E3BAADF}"/>
              </a:ext>
            </a:extLst>
          </p:cNvPr>
          <p:cNvPicPr>
            <a:picLocks noChangeAspect="1"/>
          </p:cNvPicPr>
          <p:nvPr/>
        </p:nvPicPr>
        <p:blipFill>
          <a:blip r:embed="rId9"/>
          <a:stretch>
            <a:fillRect/>
          </a:stretch>
        </p:blipFill>
        <p:spPr>
          <a:xfrm>
            <a:off x="7228875" y="1956126"/>
            <a:ext cx="3571875" cy="304800"/>
          </a:xfrm>
          <a:prstGeom prst="rect">
            <a:avLst/>
          </a:prstGeom>
        </p:spPr>
      </p:pic>
    </p:spTree>
    <p:extLst>
      <p:ext uri="{BB962C8B-B14F-4D97-AF65-F5344CB8AC3E}">
        <p14:creationId xmlns:p14="http://schemas.microsoft.com/office/powerpoint/2010/main" val="25885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61A74-BDF9-75D6-B82F-801F537F6AD2}"/>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3" name="图片 2">
            <a:extLst>
              <a:ext uri="{FF2B5EF4-FFF2-40B4-BE49-F238E27FC236}">
                <a16:creationId xmlns:a16="http://schemas.microsoft.com/office/drawing/2014/main" id="{F12EF15F-D111-11EE-EBE6-207772CF0958}"/>
              </a:ext>
            </a:extLst>
          </p:cNvPr>
          <p:cNvPicPr>
            <a:picLocks noChangeAspect="1"/>
          </p:cNvPicPr>
          <p:nvPr/>
        </p:nvPicPr>
        <p:blipFill>
          <a:blip r:embed="rId2"/>
          <a:stretch>
            <a:fillRect/>
          </a:stretch>
        </p:blipFill>
        <p:spPr>
          <a:xfrm>
            <a:off x="1374628" y="446186"/>
            <a:ext cx="9083444" cy="3195324"/>
          </a:xfrm>
          <a:prstGeom prst="rect">
            <a:avLst/>
          </a:prstGeom>
        </p:spPr>
      </p:pic>
      <p:sp>
        <p:nvSpPr>
          <p:cNvPr id="4" name="矩形 3">
            <a:extLst>
              <a:ext uri="{FF2B5EF4-FFF2-40B4-BE49-F238E27FC236}">
                <a16:creationId xmlns:a16="http://schemas.microsoft.com/office/drawing/2014/main" id="{4193E42D-C891-7AC5-FC73-90C76CB22C0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C0755CD-16BC-010F-AD2E-FE798849BD49}"/>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3D548074-B01B-8AAA-0EA9-77FA7B586DDA}"/>
              </a:ext>
            </a:extLst>
          </p:cNvPr>
          <p:cNvPicPr>
            <a:picLocks noChangeAspect="1"/>
          </p:cNvPicPr>
          <p:nvPr/>
        </p:nvPicPr>
        <p:blipFill>
          <a:blip r:embed="rId4"/>
          <a:stretch>
            <a:fillRect/>
          </a:stretch>
        </p:blipFill>
        <p:spPr>
          <a:xfrm>
            <a:off x="3886862" y="3946088"/>
            <a:ext cx="4000500" cy="304800"/>
          </a:xfrm>
          <a:prstGeom prst="rect">
            <a:avLst/>
          </a:prstGeom>
        </p:spPr>
      </p:pic>
      <p:pic>
        <p:nvPicPr>
          <p:cNvPr id="7" name="图片 6">
            <a:extLst>
              <a:ext uri="{FF2B5EF4-FFF2-40B4-BE49-F238E27FC236}">
                <a16:creationId xmlns:a16="http://schemas.microsoft.com/office/drawing/2014/main" id="{13539ADF-54AD-07A9-3C39-D10F37D8DE88}"/>
              </a:ext>
            </a:extLst>
          </p:cNvPr>
          <p:cNvPicPr>
            <a:picLocks noChangeAspect="1"/>
          </p:cNvPicPr>
          <p:nvPr/>
        </p:nvPicPr>
        <p:blipFill>
          <a:blip r:embed="rId5"/>
          <a:stretch>
            <a:fillRect/>
          </a:stretch>
        </p:blipFill>
        <p:spPr>
          <a:xfrm>
            <a:off x="4904113" y="5500649"/>
            <a:ext cx="1390650" cy="266700"/>
          </a:xfrm>
          <a:prstGeom prst="rect">
            <a:avLst/>
          </a:prstGeom>
        </p:spPr>
      </p:pic>
      <p:pic>
        <p:nvPicPr>
          <p:cNvPr id="8" name="图片 7">
            <a:extLst>
              <a:ext uri="{FF2B5EF4-FFF2-40B4-BE49-F238E27FC236}">
                <a16:creationId xmlns:a16="http://schemas.microsoft.com/office/drawing/2014/main" id="{FFA380EE-B909-871B-268E-C2F1F577B0D7}"/>
              </a:ext>
            </a:extLst>
          </p:cNvPr>
          <p:cNvPicPr>
            <a:picLocks noChangeAspect="1"/>
          </p:cNvPicPr>
          <p:nvPr/>
        </p:nvPicPr>
        <p:blipFill>
          <a:blip r:embed="rId6"/>
          <a:stretch>
            <a:fillRect/>
          </a:stretch>
        </p:blipFill>
        <p:spPr>
          <a:xfrm>
            <a:off x="3529674" y="4636980"/>
            <a:ext cx="4714875" cy="361950"/>
          </a:xfrm>
          <a:prstGeom prst="rect">
            <a:avLst/>
          </a:prstGeom>
        </p:spPr>
      </p:pic>
    </p:spTree>
    <p:extLst>
      <p:ext uri="{BB962C8B-B14F-4D97-AF65-F5344CB8AC3E}">
        <p14:creationId xmlns:p14="http://schemas.microsoft.com/office/powerpoint/2010/main" val="42306022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2982</TotalTime>
  <Words>288</Words>
  <Application>Microsoft Office PowerPoint</Application>
  <PresentationFormat>宽屏</PresentationFormat>
  <Paragraphs>59</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22</vt:i4>
      </vt:variant>
    </vt:vector>
  </HeadingPairs>
  <TitlesOfParts>
    <vt:vector size="30" baseType="lpstr">
      <vt:lpstr>等线</vt:lpstr>
      <vt:lpstr>等线 Light</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23</cp:revision>
  <dcterms:created xsi:type="dcterms:W3CDTF">2024-04-22T06:37:45Z</dcterms:created>
  <dcterms:modified xsi:type="dcterms:W3CDTF">2024-04-24T08:20:38Z</dcterms:modified>
</cp:coreProperties>
</file>